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0"/>
  </p:notesMasterIdLst>
  <p:sldIdLst>
    <p:sldId id="257" r:id="rId5"/>
    <p:sldId id="258" r:id="rId6"/>
    <p:sldId id="294" r:id="rId7"/>
    <p:sldId id="298" r:id="rId8"/>
    <p:sldId id="299" r:id="rId9"/>
    <p:sldId id="305" r:id="rId10"/>
    <p:sldId id="304" r:id="rId11"/>
    <p:sldId id="306" r:id="rId12"/>
    <p:sldId id="267" r:id="rId13"/>
    <p:sldId id="307" r:id="rId14"/>
    <p:sldId id="300" r:id="rId15"/>
    <p:sldId id="308" r:id="rId16"/>
    <p:sldId id="309" r:id="rId17"/>
    <p:sldId id="310" r:id="rId18"/>
    <p:sldId id="311" r:id="rId19"/>
    <p:sldId id="312" r:id="rId20"/>
    <p:sldId id="313" r:id="rId21"/>
    <p:sldId id="314" r:id="rId22"/>
    <p:sldId id="316" r:id="rId23"/>
    <p:sldId id="315" r:id="rId24"/>
    <p:sldId id="317" r:id="rId25"/>
    <p:sldId id="318" r:id="rId26"/>
    <p:sldId id="319" r:id="rId27"/>
    <p:sldId id="320" r:id="rId28"/>
    <p:sldId id="321" r:id="rId29"/>
    <p:sldId id="322" r:id="rId30"/>
    <p:sldId id="323" r:id="rId31"/>
    <p:sldId id="324" r:id="rId32"/>
    <p:sldId id="325" r:id="rId33"/>
    <p:sldId id="326" r:id="rId34"/>
    <p:sldId id="327" r:id="rId35"/>
    <p:sldId id="265" r:id="rId36"/>
    <p:sldId id="328" r:id="rId37"/>
    <p:sldId id="329" r:id="rId38"/>
    <p:sldId id="330" r:id="rId39"/>
    <p:sldId id="331" r:id="rId40"/>
    <p:sldId id="332" r:id="rId41"/>
    <p:sldId id="333" r:id="rId42"/>
    <p:sldId id="334" r:id="rId43"/>
    <p:sldId id="335" r:id="rId44"/>
    <p:sldId id="336" r:id="rId45"/>
    <p:sldId id="337" r:id="rId46"/>
    <p:sldId id="295" r:id="rId47"/>
    <p:sldId id="296" r:id="rId48"/>
    <p:sldId id="2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12E4F0-C300-4205-8286-162E8A722990}">
          <p14:sldIdLst>
            <p14:sldId id="257"/>
            <p14:sldId id="258"/>
            <p14:sldId id="294"/>
          </p14:sldIdLst>
        </p14:section>
        <p14:section name="Break" id="{D8D4A17D-5B89-4816-8761-897575BC2FB8}">
          <p14:sldIdLst>
            <p14:sldId id="298"/>
            <p14:sldId id="299"/>
            <p14:sldId id="305"/>
            <p14:sldId id="304"/>
            <p14:sldId id="306"/>
          </p14:sldIdLst>
        </p14:section>
        <p14:section name="Break" id="{1650A906-8138-40A0-811B-3178DAD65C1F}">
          <p14:sldIdLst>
            <p14:sldId id="267"/>
            <p14:sldId id="307"/>
            <p14:sldId id="300"/>
            <p14:sldId id="308"/>
            <p14:sldId id="309"/>
            <p14:sldId id="310"/>
            <p14:sldId id="311"/>
            <p14:sldId id="312"/>
            <p14:sldId id="313"/>
            <p14:sldId id="314"/>
            <p14:sldId id="316"/>
          </p14:sldIdLst>
        </p14:section>
        <p14:section name="Break" id="{7F570B65-AE8E-44A3-84DC-0D59FF3C4300}">
          <p14:sldIdLst>
            <p14:sldId id="315"/>
            <p14:sldId id="317"/>
            <p14:sldId id="318"/>
            <p14:sldId id="319"/>
            <p14:sldId id="320"/>
            <p14:sldId id="321"/>
            <p14:sldId id="322"/>
            <p14:sldId id="323"/>
            <p14:sldId id="324"/>
            <p14:sldId id="325"/>
            <p14:sldId id="326"/>
            <p14:sldId id="327"/>
          </p14:sldIdLst>
        </p14:section>
        <p14:section name="Break" id="{D6C3C6BA-4AD9-4BA1-8E29-CB20886EB214}">
          <p14:sldIdLst>
            <p14:sldId id="265"/>
            <p14:sldId id="328"/>
            <p14:sldId id="329"/>
            <p14:sldId id="330"/>
            <p14:sldId id="331"/>
            <p14:sldId id="332"/>
            <p14:sldId id="333"/>
            <p14:sldId id="334"/>
            <p14:sldId id="335"/>
            <p14:sldId id="336"/>
            <p14:sldId id="337"/>
          </p14:sldIdLst>
        </p14:section>
        <p14:section name="Break" id="{041403C4-71C5-43F5-BCAE-224588B508F0}">
          <p14:sldIdLst>
            <p14:sldId id="295"/>
            <p14:sldId id="296"/>
            <p14:sldId id="29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4CCD43-42E6-53A3-E5C6-F2CB50012703}" name="Jared" initials="Ja" userId="S::jaredjc51@ufl.edu::c9eea1ed-e0a9-442d-b507-c3d95711806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5E9D0-17AA-F935-6F82-21C532A442D0}" v="242" dt="2024-06-20T16:38:29.157"/>
    <p1510:client id="{06490DCA-C83B-5168-30C5-44EC94A1FC1E}" v="4739" dt="2024-06-20T00:40:06.746"/>
    <p1510:client id="{5C5304F4-5370-46D2-968D-566BF78DDD53}" v="6262" dt="2024-06-20T16:59:41.634"/>
    <p1510:client id="{6E7794C7-7B85-2D50-FF61-BFBB726F317A}" v="291" dt="2024-06-20T16:57:12.183"/>
    <p1510:client id="{FECDA9D7-E6D7-0032-41AE-FDFE95AEA7A6}" v="229" dt="2024-06-19T19:16:36.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iz, Juan S." userId="S::ruiz.j@ufl.edu::f1698c9a-7604-4381-b779-2de55b6d8075" providerId="AD" clId="Web-{B069C4F3-CBDA-9A85-579E-39120B0EA475}"/>
    <pc:docChg chg="addSld delSld modSld sldOrd modSection">
      <pc:chgData name="Ruiz, Juan S." userId="S::ruiz.j@ufl.edu::f1698c9a-7604-4381-b779-2de55b6d8075" providerId="AD" clId="Web-{B069C4F3-CBDA-9A85-579E-39120B0EA475}" dt="2024-06-17T14:26:06.791" v="64"/>
      <pc:docMkLst>
        <pc:docMk/>
      </pc:docMkLst>
      <pc:sldChg chg="modSp">
        <pc:chgData name="Ruiz, Juan S." userId="S::ruiz.j@ufl.edu::f1698c9a-7604-4381-b779-2de55b6d8075" providerId="AD" clId="Web-{B069C4F3-CBDA-9A85-579E-39120B0EA475}" dt="2024-06-17T14:20:47.064" v="37" actId="20577"/>
        <pc:sldMkLst>
          <pc:docMk/>
          <pc:sldMk cId="947740727" sldId="257"/>
        </pc:sldMkLst>
        <pc:spChg chg="mod">
          <ac:chgData name="Ruiz, Juan S." userId="S::ruiz.j@ufl.edu::f1698c9a-7604-4381-b779-2de55b6d8075" providerId="AD" clId="Web-{B069C4F3-CBDA-9A85-579E-39120B0EA475}" dt="2024-06-17T14:20:47.064" v="37" actId="20577"/>
          <ac:spMkLst>
            <pc:docMk/>
            <pc:sldMk cId="947740727" sldId="257"/>
            <ac:spMk id="2" creationId="{00000000-0000-0000-0000-000000000000}"/>
          </ac:spMkLst>
        </pc:spChg>
      </pc:sldChg>
      <pc:sldChg chg="add del">
        <pc:chgData name="Ruiz, Juan S." userId="S::ruiz.j@ufl.edu::f1698c9a-7604-4381-b779-2de55b6d8075" providerId="AD" clId="Web-{B069C4F3-CBDA-9A85-579E-39120B0EA475}" dt="2024-06-17T14:21:05.549" v="39"/>
        <pc:sldMkLst>
          <pc:docMk/>
          <pc:sldMk cId="169454005" sldId="258"/>
        </pc:sldMkLst>
      </pc:sldChg>
      <pc:sldChg chg="del ord">
        <pc:chgData name="Ruiz, Juan S." userId="S::ruiz.j@ufl.edu::f1698c9a-7604-4381-b779-2de55b6d8075" providerId="AD" clId="Web-{B069C4F3-CBDA-9A85-579E-39120B0EA475}" dt="2024-06-17T14:25:22.806" v="61"/>
        <pc:sldMkLst>
          <pc:docMk/>
          <pc:sldMk cId="151677819" sldId="259"/>
        </pc:sldMkLst>
      </pc:sldChg>
      <pc:sldChg chg="del">
        <pc:chgData name="Ruiz, Juan S." userId="S::ruiz.j@ufl.edu::f1698c9a-7604-4381-b779-2de55b6d8075" providerId="AD" clId="Web-{B069C4F3-CBDA-9A85-579E-39120B0EA475}" dt="2024-06-17T14:25:26.446" v="62"/>
        <pc:sldMkLst>
          <pc:docMk/>
          <pc:sldMk cId="3378717576" sldId="260"/>
        </pc:sldMkLst>
      </pc:sldChg>
      <pc:sldChg chg="del">
        <pc:chgData name="Ruiz, Juan S." userId="S::ruiz.j@ufl.edu::f1698c9a-7604-4381-b779-2de55b6d8075" providerId="AD" clId="Web-{B069C4F3-CBDA-9A85-579E-39120B0EA475}" dt="2024-06-17T14:22:54.583" v="41"/>
        <pc:sldMkLst>
          <pc:docMk/>
          <pc:sldMk cId="3550695103" sldId="264"/>
        </pc:sldMkLst>
      </pc:sldChg>
      <pc:sldChg chg="add">
        <pc:chgData name="Ruiz, Juan S." userId="S::ruiz.j@ufl.edu::f1698c9a-7604-4381-b779-2de55b6d8075" providerId="AD" clId="Web-{B069C4F3-CBDA-9A85-579E-39120B0EA475}" dt="2024-06-17T14:25:17.102" v="56"/>
        <pc:sldMkLst>
          <pc:docMk/>
          <pc:sldMk cId="392485410" sldId="265"/>
        </pc:sldMkLst>
      </pc:sldChg>
      <pc:sldChg chg="del">
        <pc:chgData name="Ruiz, Juan S." userId="S::ruiz.j@ufl.edu::f1698c9a-7604-4381-b779-2de55b6d8075" providerId="AD" clId="Web-{B069C4F3-CBDA-9A85-579E-39120B0EA475}" dt="2024-06-17T14:22:56.005" v="42"/>
        <pc:sldMkLst>
          <pc:docMk/>
          <pc:sldMk cId="2660076862" sldId="266"/>
        </pc:sldMkLst>
      </pc:sldChg>
      <pc:sldChg chg="del">
        <pc:chgData name="Ruiz, Juan S." userId="S::ruiz.j@ufl.edu::f1698c9a-7604-4381-b779-2de55b6d8075" providerId="AD" clId="Web-{B069C4F3-CBDA-9A85-579E-39120B0EA475}" dt="2024-06-17T14:22:57.458" v="43"/>
        <pc:sldMkLst>
          <pc:docMk/>
          <pc:sldMk cId="3012925120" sldId="267"/>
        </pc:sldMkLst>
      </pc:sldChg>
      <pc:sldChg chg="add del">
        <pc:chgData name="Ruiz, Juan S." userId="S::ruiz.j@ufl.edu::f1698c9a-7604-4381-b779-2de55b6d8075" providerId="AD" clId="Web-{B069C4F3-CBDA-9A85-579E-39120B0EA475}" dt="2024-06-17T14:25:17.087" v="55"/>
        <pc:sldMkLst>
          <pc:docMk/>
          <pc:sldMk cId="3353901303" sldId="267"/>
        </pc:sldMkLst>
      </pc:sldChg>
      <pc:sldChg chg="add">
        <pc:chgData name="Ruiz, Juan S." userId="S::ruiz.j@ufl.edu::f1698c9a-7604-4381-b779-2de55b6d8075" providerId="AD" clId="Web-{B069C4F3-CBDA-9A85-579E-39120B0EA475}" dt="2024-06-17T14:22:52.427" v="40"/>
        <pc:sldMkLst>
          <pc:docMk/>
          <pc:sldMk cId="2858846797" sldId="294"/>
        </pc:sldMkLst>
      </pc:sldChg>
      <pc:sldChg chg="add del replId">
        <pc:chgData name="Ruiz, Juan S." userId="S::ruiz.j@ufl.edu::f1698c9a-7604-4381-b779-2de55b6d8075" providerId="AD" clId="Web-{B069C4F3-CBDA-9A85-579E-39120B0EA475}" dt="2024-06-17T14:23:28.912" v="45"/>
        <pc:sldMkLst>
          <pc:docMk/>
          <pc:sldMk cId="867521130" sldId="295"/>
        </pc:sldMkLst>
      </pc:sldChg>
      <pc:sldChg chg="add">
        <pc:chgData name="Ruiz, Juan S." userId="S::ruiz.j@ufl.edu::f1698c9a-7604-4381-b779-2de55b6d8075" providerId="AD" clId="Web-{B069C4F3-CBDA-9A85-579E-39120B0EA475}" dt="2024-06-17T14:25:17.118" v="57"/>
        <pc:sldMkLst>
          <pc:docMk/>
          <pc:sldMk cId="1372185275" sldId="295"/>
        </pc:sldMkLst>
      </pc:sldChg>
      <pc:sldChg chg="add del ord">
        <pc:chgData name="Ruiz, Juan S." userId="S::ruiz.j@ufl.edu::f1698c9a-7604-4381-b779-2de55b6d8075" providerId="AD" clId="Web-{B069C4F3-CBDA-9A85-579E-39120B0EA475}" dt="2024-06-17T14:25:13.962" v="54"/>
        <pc:sldMkLst>
          <pc:docMk/>
          <pc:sldMk cId="3806526209" sldId="295"/>
        </pc:sldMkLst>
      </pc:sldChg>
      <pc:sldChg chg="add">
        <pc:chgData name="Ruiz, Juan S." userId="S::ruiz.j@ufl.edu::f1698c9a-7604-4381-b779-2de55b6d8075" providerId="AD" clId="Web-{B069C4F3-CBDA-9A85-579E-39120B0EA475}" dt="2024-06-17T14:25:17.134" v="58"/>
        <pc:sldMkLst>
          <pc:docMk/>
          <pc:sldMk cId="118646923" sldId="296"/>
        </pc:sldMkLst>
      </pc:sldChg>
      <pc:sldChg chg="add">
        <pc:chgData name="Ruiz, Juan S." userId="S::ruiz.j@ufl.edu::f1698c9a-7604-4381-b779-2de55b6d8075" providerId="AD" clId="Web-{B069C4F3-CBDA-9A85-579E-39120B0EA475}" dt="2024-06-17T14:25:17.149" v="59"/>
        <pc:sldMkLst>
          <pc:docMk/>
          <pc:sldMk cId="1177328112" sldId="297"/>
        </pc:sldMkLst>
      </pc:sldChg>
      <pc:sldChg chg="add ord">
        <pc:chgData name="Ruiz, Juan S." userId="S::ruiz.j@ufl.edu::f1698c9a-7604-4381-b779-2de55b6d8075" providerId="AD" clId="Web-{B069C4F3-CBDA-9A85-579E-39120B0EA475}" dt="2024-06-17T14:26:06.791" v="64"/>
        <pc:sldMkLst>
          <pc:docMk/>
          <pc:sldMk cId="2687454226" sldId="298"/>
        </pc:sldMkLst>
      </pc:sldChg>
    </pc:docChg>
  </pc:docChgLst>
  <pc:docChgLst>
    <pc:chgData name="Ruiz, Juan S." userId="S::ruiz.j@ufl.edu::f1698c9a-7604-4381-b779-2de55b6d8075" providerId="AD" clId="Web-{63AE97EC-36A3-5F10-5039-7833C11D4123}"/>
    <pc:docChg chg="addSld delSld modSld sldOrd modSection">
      <pc:chgData name="Ruiz, Juan S." userId="S::ruiz.j@ufl.edu::f1698c9a-7604-4381-b779-2de55b6d8075" providerId="AD" clId="Web-{63AE97EC-36A3-5F10-5039-7833C11D4123}" dt="2024-06-17T14:32:32.928" v="69"/>
      <pc:docMkLst>
        <pc:docMk/>
      </pc:docMkLst>
      <pc:sldChg chg="del">
        <pc:chgData name="Ruiz, Juan S." userId="S::ruiz.j@ufl.edu::f1698c9a-7604-4381-b779-2de55b6d8075" providerId="AD" clId="Web-{63AE97EC-36A3-5F10-5039-7833C11D4123}" dt="2024-06-17T14:26:47.092" v="0"/>
        <pc:sldMkLst>
          <pc:docMk/>
          <pc:sldMk cId="1812566547" sldId="261"/>
        </pc:sldMkLst>
      </pc:sldChg>
      <pc:sldChg chg="del">
        <pc:chgData name="Ruiz, Juan S." userId="S::ruiz.j@ufl.edu::f1698c9a-7604-4381-b779-2de55b6d8075" providerId="AD" clId="Web-{63AE97EC-36A3-5F10-5039-7833C11D4123}" dt="2024-06-17T14:27:19.671" v="14"/>
        <pc:sldMkLst>
          <pc:docMk/>
          <pc:sldMk cId="1521893203" sldId="262"/>
        </pc:sldMkLst>
      </pc:sldChg>
      <pc:sldChg chg="del">
        <pc:chgData name="Ruiz, Juan S." userId="S::ruiz.j@ufl.edu::f1698c9a-7604-4381-b779-2de55b6d8075" providerId="AD" clId="Web-{63AE97EC-36A3-5F10-5039-7833C11D4123}" dt="2024-06-17T14:27:07.796" v="3"/>
        <pc:sldMkLst>
          <pc:docMk/>
          <pc:sldMk cId="2034661610" sldId="263"/>
        </pc:sldMkLst>
      </pc:sldChg>
      <pc:sldChg chg="ord">
        <pc:chgData name="Ruiz, Juan S." userId="S::ruiz.j@ufl.edu::f1698c9a-7604-4381-b779-2de55b6d8075" providerId="AD" clId="Web-{63AE97EC-36A3-5F10-5039-7833C11D4123}" dt="2024-06-17T14:29:00.486" v="39"/>
        <pc:sldMkLst>
          <pc:docMk/>
          <pc:sldMk cId="392485410" sldId="265"/>
        </pc:sldMkLst>
      </pc:sldChg>
      <pc:sldChg chg="ord">
        <pc:chgData name="Ruiz, Juan S." userId="S::ruiz.j@ufl.edu::f1698c9a-7604-4381-b779-2de55b6d8075" providerId="AD" clId="Web-{63AE97EC-36A3-5F10-5039-7833C11D4123}" dt="2024-06-17T14:28:51.361" v="38"/>
        <pc:sldMkLst>
          <pc:docMk/>
          <pc:sldMk cId="3353901303" sldId="267"/>
        </pc:sldMkLst>
      </pc:sldChg>
      <pc:sldChg chg="del">
        <pc:chgData name="Ruiz, Juan S." userId="S::ruiz.j@ufl.edu::f1698c9a-7604-4381-b779-2de55b6d8075" providerId="AD" clId="Web-{63AE97EC-36A3-5F10-5039-7833C11D4123}" dt="2024-06-17T14:26:49.187" v="1"/>
        <pc:sldMkLst>
          <pc:docMk/>
          <pc:sldMk cId="1298464107" sldId="268"/>
        </pc:sldMkLst>
      </pc:sldChg>
      <pc:sldChg chg="del">
        <pc:chgData name="Ruiz, Juan S." userId="S::ruiz.j@ufl.edu::f1698c9a-7604-4381-b779-2de55b6d8075" providerId="AD" clId="Web-{63AE97EC-36A3-5F10-5039-7833C11D4123}" dt="2024-06-17T14:32:24.381" v="68"/>
        <pc:sldMkLst>
          <pc:docMk/>
          <pc:sldMk cId="3322388743" sldId="269"/>
        </pc:sldMkLst>
      </pc:sldChg>
      <pc:sldChg chg="del">
        <pc:chgData name="Ruiz, Juan S." userId="S::ruiz.j@ufl.edu::f1698c9a-7604-4381-b779-2de55b6d8075" providerId="AD" clId="Web-{63AE97EC-36A3-5F10-5039-7833C11D4123}" dt="2024-06-17T14:27:59.485" v="25"/>
        <pc:sldMkLst>
          <pc:docMk/>
          <pc:sldMk cId="1954293500" sldId="270"/>
        </pc:sldMkLst>
      </pc:sldChg>
      <pc:sldChg chg="del">
        <pc:chgData name="Ruiz, Juan S." userId="S::ruiz.j@ufl.edu::f1698c9a-7604-4381-b779-2de55b6d8075" providerId="AD" clId="Web-{63AE97EC-36A3-5F10-5039-7833C11D4123}" dt="2024-06-17T14:28:00.375" v="26"/>
        <pc:sldMkLst>
          <pc:docMk/>
          <pc:sldMk cId="3776474678" sldId="271"/>
        </pc:sldMkLst>
      </pc:sldChg>
      <pc:sldChg chg="del">
        <pc:chgData name="Ruiz, Juan S." userId="S::ruiz.j@ufl.edu::f1698c9a-7604-4381-b779-2de55b6d8075" providerId="AD" clId="Web-{63AE97EC-36A3-5F10-5039-7833C11D4123}" dt="2024-06-17T14:28:01.250" v="27"/>
        <pc:sldMkLst>
          <pc:docMk/>
          <pc:sldMk cId="2326429771" sldId="272"/>
        </pc:sldMkLst>
      </pc:sldChg>
      <pc:sldChg chg="del">
        <pc:chgData name="Ruiz, Juan S." userId="S::ruiz.j@ufl.edu::f1698c9a-7604-4381-b779-2de55b6d8075" providerId="AD" clId="Web-{63AE97EC-36A3-5F10-5039-7833C11D4123}" dt="2024-06-17T14:28:01.797" v="28"/>
        <pc:sldMkLst>
          <pc:docMk/>
          <pc:sldMk cId="1269284261" sldId="273"/>
        </pc:sldMkLst>
      </pc:sldChg>
      <pc:sldChg chg="del">
        <pc:chgData name="Ruiz, Juan S." userId="S::ruiz.j@ufl.edu::f1698c9a-7604-4381-b779-2de55b6d8075" providerId="AD" clId="Web-{63AE97EC-36A3-5F10-5039-7833C11D4123}" dt="2024-06-17T14:28:02.578" v="29"/>
        <pc:sldMkLst>
          <pc:docMk/>
          <pc:sldMk cId="4233422239" sldId="274"/>
        </pc:sldMkLst>
      </pc:sldChg>
      <pc:sldChg chg="del">
        <pc:chgData name="Ruiz, Juan S." userId="S::ruiz.j@ufl.edu::f1698c9a-7604-4381-b779-2de55b6d8075" providerId="AD" clId="Web-{63AE97EC-36A3-5F10-5039-7833C11D4123}" dt="2024-06-17T14:28:03.125" v="30"/>
        <pc:sldMkLst>
          <pc:docMk/>
          <pc:sldMk cId="1089040939" sldId="275"/>
        </pc:sldMkLst>
      </pc:sldChg>
      <pc:sldChg chg="del">
        <pc:chgData name="Ruiz, Juan S." userId="S::ruiz.j@ufl.edu::f1698c9a-7604-4381-b779-2de55b6d8075" providerId="AD" clId="Web-{63AE97EC-36A3-5F10-5039-7833C11D4123}" dt="2024-06-17T14:28:03.579" v="31"/>
        <pc:sldMkLst>
          <pc:docMk/>
          <pc:sldMk cId="3094525047" sldId="276"/>
        </pc:sldMkLst>
      </pc:sldChg>
      <pc:sldChg chg="del">
        <pc:chgData name="Ruiz, Juan S." userId="S::ruiz.j@ufl.edu::f1698c9a-7604-4381-b779-2de55b6d8075" providerId="AD" clId="Web-{63AE97EC-36A3-5F10-5039-7833C11D4123}" dt="2024-06-17T14:28:04.282" v="32"/>
        <pc:sldMkLst>
          <pc:docMk/>
          <pc:sldMk cId="861336137" sldId="277"/>
        </pc:sldMkLst>
      </pc:sldChg>
      <pc:sldChg chg="del">
        <pc:chgData name="Ruiz, Juan S." userId="S::ruiz.j@ufl.edu::f1698c9a-7604-4381-b779-2de55b6d8075" providerId="AD" clId="Web-{63AE97EC-36A3-5F10-5039-7833C11D4123}" dt="2024-06-17T14:28:05.454" v="33"/>
        <pc:sldMkLst>
          <pc:docMk/>
          <pc:sldMk cId="52825697" sldId="278"/>
        </pc:sldMkLst>
      </pc:sldChg>
      <pc:sldChg chg="del">
        <pc:chgData name="Ruiz, Juan S." userId="S::ruiz.j@ufl.edu::f1698c9a-7604-4381-b779-2de55b6d8075" providerId="AD" clId="Web-{63AE97EC-36A3-5F10-5039-7833C11D4123}" dt="2024-06-17T14:28:06.704" v="34"/>
        <pc:sldMkLst>
          <pc:docMk/>
          <pc:sldMk cId="690786958" sldId="279"/>
        </pc:sldMkLst>
      </pc:sldChg>
      <pc:sldChg chg="del">
        <pc:chgData name="Ruiz, Juan S." userId="S::ruiz.j@ufl.edu::f1698c9a-7604-4381-b779-2de55b6d8075" providerId="AD" clId="Web-{63AE97EC-36A3-5F10-5039-7833C11D4123}" dt="2024-06-17T14:27:25.046" v="17"/>
        <pc:sldMkLst>
          <pc:docMk/>
          <pc:sldMk cId="3060593907" sldId="280"/>
        </pc:sldMkLst>
      </pc:sldChg>
      <pc:sldChg chg="del">
        <pc:chgData name="Ruiz, Juan S." userId="S::ruiz.j@ufl.edu::f1698c9a-7604-4381-b779-2de55b6d8075" providerId="AD" clId="Web-{63AE97EC-36A3-5F10-5039-7833C11D4123}" dt="2024-06-17T14:27:24.453" v="16"/>
        <pc:sldMkLst>
          <pc:docMk/>
          <pc:sldMk cId="313558885" sldId="281"/>
        </pc:sldMkLst>
      </pc:sldChg>
      <pc:sldChg chg="del">
        <pc:chgData name="Ruiz, Juan S." userId="S::ruiz.j@ufl.edu::f1698c9a-7604-4381-b779-2de55b6d8075" providerId="AD" clId="Web-{63AE97EC-36A3-5F10-5039-7833C11D4123}" dt="2024-06-17T14:27:24.078" v="15"/>
        <pc:sldMkLst>
          <pc:docMk/>
          <pc:sldMk cId="2933758790" sldId="282"/>
        </pc:sldMkLst>
      </pc:sldChg>
      <pc:sldChg chg="del">
        <pc:chgData name="Ruiz, Juan S." userId="S::ruiz.j@ufl.edu::f1698c9a-7604-4381-b779-2de55b6d8075" providerId="AD" clId="Web-{63AE97EC-36A3-5F10-5039-7833C11D4123}" dt="2024-06-17T14:27:16.765" v="13"/>
        <pc:sldMkLst>
          <pc:docMk/>
          <pc:sldMk cId="783254620" sldId="283"/>
        </pc:sldMkLst>
      </pc:sldChg>
      <pc:sldChg chg="del">
        <pc:chgData name="Ruiz, Juan S." userId="S::ruiz.j@ufl.edu::f1698c9a-7604-4381-b779-2de55b6d8075" providerId="AD" clId="Web-{63AE97EC-36A3-5F10-5039-7833C11D4123}" dt="2024-06-17T14:27:16.421" v="12"/>
        <pc:sldMkLst>
          <pc:docMk/>
          <pc:sldMk cId="1874562645" sldId="284"/>
        </pc:sldMkLst>
      </pc:sldChg>
      <pc:sldChg chg="del">
        <pc:chgData name="Ruiz, Juan S." userId="S::ruiz.j@ufl.edu::f1698c9a-7604-4381-b779-2de55b6d8075" providerId="AD" clId="Web-{63AE97EC-36A3-5F10-5039-7833C11D4123}" dt="2024-06-17T14:27:15.781" v="11"/>
        <pc:sldMkLst>
          <pc:docMk/>
          <pc:sldMk cId="3213359409" sldId="285"/>
        </pc:sldMkLst>
      </pc:sldChg>
      <pc:sldChg chg="del">
        <pc:chgData name="Ruiz, Juan S." userId="S::ruiz.j@ufl.edu::f1698c9a-7604-4381-b779-2de55b6d8075" providerId="AD" clId="Web-{63AE97EC-36A3-5F10-5039-7833C11D4123}" dt="2024-06-17T14:27:14.968" v="10"/>
        <pc:sldMkLst>
          <pc:docMk/>
          <pc:sldMk cId="1382991284" sldId="286"/>
        </pc:sldMkLst>
      </pc:sldChg>
      <pc:sldChg chg="del">
        <pc:chgData name="Ruiz, Juan S." userId="S::ruiz.j@ufl.edu::f1698c9a-7604-4381-b779-2de55b6d8075" providerId="AD" clId="Web-{63AE97EC-36A3-5F10-5039-7833C11D4123}" dt="2024-06-17T14:27:14.031" v="9"/>
        <pc:sldMkLst>
          <pc:docMk/>
          <pc:sldMk cId="736471599" sldId="287"/>
        </pc:sldMkLst>
      </pc:sldChg>
      <pc:sldChg chg="del">
        <pc:chgData name="Ruiz, Juan S." userId="S::ruiz.j@ufl.edu::f1698c9a-7604-4381-b779-2de55b6d8075" providerId="AD" clId="Web-{63AE97EC-36A3-5F10-5039-7833C11D4123}" dt="2024-06-17T14:27:13.203" v="8"/>
        <pc:sldMkLst>
          <pc:docMk/>
          <pc:sldMk cId="3134689412" sldId="288"/>
        </pc:sldMkLst>
      </pc:sldChg>
      <pc:sldChg chg="del">
        <pc:chgData name="Ruiz, Juan S." userId="S::ruiz.j@ufl.edu::f1698c9a-7604-4381-b779-2de55b6d8075" providerId="AD" clId="Web-{63AE97EC-36A3-5F10-5039-7833C11D4123}" dt="2024-06-17T14:27:12.734" v="7"/>
        <pc:sldMkLst>
          <pc:docMk/>
          <pc:sldMk cId="3486994311" sldId="289"/>
        </pc:sldMkLst>
      </pc:sldChg>
      <pc:sldChg chg="del">
        <pc:chgData name="Ruiz, Juan S." userId="S::ruiz.j@ufl.edu::f1698c9a-7604-4381-b779-2de55b6d8075" providerId="AD" clId="Web-{63AE97EC-36A3-5F10-5039-7833C11D4123}" dt="2024-06-17T14:27:11.468" v="6"/>
        <pc:sldMkLst>
          <pc:docMk/>
          <pc:sldMk cId="2085997640" sldId="290"/>
        </pc:sldMkLst>
      </pc:sldChg>
      <pc:sldChg chg="del">
        <pc:chgData name="Ruiz, Juan S." userId="S::ruiz.j@ufl.edu::f1698c9a-7604-4381-b779-2de55b6d8075" providerId="AD" clId="Web-{63AE97EC-36A3-5F10-5039-7833C11D4123}" dt="2024-06-17T14:27:10.657" v="5"/>
        <pc:sldMkLst>
          <pc:docMk/>
          <pc:sldMk cId="2595668060" sldId="291"/>
        </pc:sldMkLst>
      </pc:sldChg>
      <pc:sldChg chg="del">
        <pc:chgData name="Ruiz, Juan S." userId="S::ruiz.j@ufl.edu::f1698c9a-7604-4381-b779-2de55b6d8075" providerId="AD" clId="Web-{63AE97EC-36A3-5F10-5039-7833C11D4123}" dt="2024-06-17T14:27:09.780" v="4"/>
        <pc:sldMkLst>
          <pc:docMk/>
          <pc:sldMk cId="3582140155" sldId="292"/>
        </pc:sldMkLst>
      </pc:sldChg>
      <pc:sldChg chg="del">
        <pc:chgData name="Ruiz, Juan S." userId="S::ruiz.j@ufl.edu::f1698c9a-7604-4381-b779-2de55b6d8075" providerId="AD" clId="Web-{63AE97EC-36A3-5F10-5039-7833C11D4123}" dt="2024-06-17T14:27:06.749" v="2"/>
        <pc:sldMkLst>
          <pc:docMk/>
          <pc:sldMk cId="3030262261" sldId="293"/>
        </pc:sldMkLst>
      </pc:sldChg>
      <pc:sldChg chg="ord">
        <pc:chgData name="Ruiz, Juan S." userId="S::ruiz.j@ufl.edu::f1698c9a-7604-4381-b779-2de55b6d8075" providerId="AD" clId="Web-{63AE97EC-36A3-5F10-5039-7833C11D4123}" dt="2024-06-17T14:28:18.735" v="37"/>
        <pc:sldMkLst>
          <pc:docMk/>
          <pc:sldMk cId="1372185275" sldId="295"/>
        </pc:sldMkLst>
      </pc:sldChg>
      <pc:sldChg chg="ord">
        <pc:chgData name="Ruiz, Juan S." userId="S::ruiz.j@ufl.edu::f1698c9a-7604-4381-b779-2de55b6d8075" providerId="AD" clId="Web-{63AE97EC-36A3-5F10-5039-7833C11D4123}" dt="2024-06-17T14:28:18.735" v="36"/>
        <pc:sldMkLst>
          <pc:docMk/>
          <pc:sldMk cId="118646923" sldId="296"/>
        </pc:sldMkLst>
      </pc:sldChg>
      <pc:sldChg chg="ord">
        <pc:chgData name="Ruiz, Juan S." userId="S::ruiz.j@ufl.edu::f1698c9a-7604-4381-b779-2de55b6d8075" providerId="AD" clId="Web-{63AE97EC-36A3-5F10-5039-7833C11D4123}" dt="2024-06-17T14:28:18.735" v="35"/>
        <pc:sldMkLst>
          <pc:docMk/>
          <pc:sldMk cId="1177328112" sldId="297"/>
        </pc:sldMkLst>
      </pc:sldChg>
      <pc:sldChg chg="modSp">
        <pc:chgData name="Ruiz, Juan S." userId="S::ruiz.j@ufl.edu::f1698c9a-7604-4381-b779-2de55b6d8075" providerId="AD" clId="Web-{63AE97EC-36A3-5F10-5039-7833C11D4123}" dt="2024-06-17T14:31:25.942" v="66" actId="20577"/>
        <pc:sldMkLst>
          <pc:docMk/>
          <pc:sldMk cId="2687454226" sldId="298"/>
        </pc:sldMkLst>
        <pc:spChg chg="mod">
          <ac:chgData name="Ruiz, Juan S." userId="S::ruiz.j@ufl.edu::f1698c9a-7604-4381-b779-2de55b6d8075" providerId="AD" clId="Web-{63AE97EC-36A3-5F10-5039-7833C11D4123}" dt="2024-06-17T14:31:25.942" v="66" actId="20577"/>
          <ac:spMkLst>
            <pc:docMk/>
            <pc:sldMk cId="2687454226" sldId="298"/>
            <ac:spMk id="2" creationId="{359FEE9D-5ACA-9081-CB34-49F7B84A0A1D}"/>
          </ac:spMkLst>
        </pc:spChg>
      </pc:sldChg>
      <pc:sldChg chg="delSp modSp add replId">
        <pc:chgData name="Ruiz, Juan S." userId="S::ruiz.j@ufl.edu::f1698c9a-7604-4381-b779-2de55b6d8075" providerId="AD" clId="Web-{63AE97EC-36A3-5F10-5039-7833C11D4123}" dt="2024-06-17T14:31:41.458" v="67" actId="20577"/>
        <pc:sldMkLst>
          <pc:docMk/>
          <pc:sldMk cId="1456598892" sldId="299"/>
        </pc:sldMkLst>
        <pc:spChg chg="mod">
          <ac:chgData name="Ruiz, Juan S." userId="S::ruiz.j@ufl.edu::f1698c9a-7604-4381-b779-2de55b6d8075" providerId="AD" clId="Web-{63AE97EC-36A3-5F10-5039-7833C11D4123}" dt="2024-06-17T14:31:41.458" v="67" actId="20577"/>
          <ac:spMkLst>
            <pc:docMk/>
            <pc:sldMk cId="1456598892" sldId="299"/>
            <ac:spMk id="2" creationId="{359FEE9D-5ACA-9081-CB34-49F7B84A0A1D}"/>
          </ac:spMkLst>
        </pc:spChg>
        <pc:spChg chg="del mod">
          <ac:chgData name="Ruiz, Juan S." userId="S::ruiz.j@ufl.edu::f1698c9a-7604-4381-b779-2de55b6d8075" providerId="AD" clId="Web-{63AE97EC-36A3-5F10-5039-7833C11D4123}" dt="2024-06-17T14:30:47.910" v="45"/>
          <ac:spMkLst>
            <pc:docMk/>
            <pc:sldMk cId="1456598892" sldId="299"/>
            <ac:spMk id="7" creationId="{F2BE38B3-7D6C-0C69-DFC2-DE37649573D7}"/>
          </ac:spMkLst>
        </pc:spChg>
        <pc:picChg chg="del">
          <ac:chgData name="Ruiz, Juan S." userId="S::ruiz.j@ufl.edu::f1698c9a-7604-4381-b779-2de55b6d8075" providerId="AD" clId="Web-{63AE97EC-36A3-5F10-5039-7833C11D4123}" dt="2024-06-17T14:30:24.739" v="41"/>
          <ac:picMkLst>
            <pc:docMk/>
            <pc:sldMk cId="1456598892" sldId="299"/>
            <ac:picMk id="9" creationId="{44BB03AC-1DF6-21D0-ADBC-D6C8D4DC6910}"/>
          </ac:picMkLst>
        </pc:picChg>
        <pc:picChg chg="del">
          <ac:chgData name="Ruiz, Juan S." userId="S::ruiz.j@ufl.edu::f1698c9a-7604-4381-b779-2de55b6d8075" providerId="AD" clId="Web-{63AE97EC-36A3-5F10-5039-7833C11D4123}" dt="2024-06-17T14:30:25.769" v="42"/>
          <ac:picMkLst>
            <pc:docMk/>
            <pc:sldMk cId="1456598892" sldId="299"/>
            <ac:picMk id="11" creationId="{E695E9C8-6ACF-8A92-A7E8-764964C79B10}"/>
          </ac:picMkLst>
        </pc:picChg>
      </pc:sldChg>
      <pc:sldChg chg="add replId">
        <pc:chgData name="Ruiz, Juan S." userId="S::ruiz.j@ufl.edu::f1698c9a-7604-4381-b779-2de55b6d8075" providerId="AD" clId="Web-{63AE97EC-36A3-5F10-5039-7833C11D4123}" dt="2024-06-17T14:32:32.928" v="69"/>
        <pc:sldMkLst>
          <pc:docMk/>
          <pc:sldMk cId="3920130594" sldId="300"/>
        </pc:sldMkLst>
      </pc:sldChg>
    </pc:docChg>
  </pc:docChgLst>
  <pc:docChgLst>
    <pc:chgData name="Ruiz, Juan S." userId="S::ruiz.j@ufl.edu::f1698c9a-7604-4381-b779-2de55b6d8075" providerId="AD" clId="Web-{06490DCA-C83B-5168-30C5-44EC94A1FC1E}"/>
    <pc:docChg chg="addSld delSld modSld sldOrd modSection">
      <pc:chgData name="Ruiz, Juan S." userId="S::ruiz.j@ufl.edu::f1698c9a-7604-4381-b779-2de55b6d8075" providerId="AD" clId="Web-{06490DCA-C83B-5168-30C5-44EC94A1FC1E}" dt="2024-06-20T00:40:06.746" v="2995" actId="20577"/>
      <pc:docMkLst>
        <pc:docMk/>
      </pc:docMkLst>
      <pc:sldChg chg="modSp">
        <pc:chgData name="Ruiz, Juan S." userId="S::ruiz.j@ufl.edu::f1698c9a-7604-4381-b779-2de55b6d8075" providerId="AD" clId="Web-{06490DCA-C83B-5168-30C5-44EC94A1FC1E}" dt="2024-06-19T20:12:53.772" v="467" actId="20577"/>
        <pc:sldMkLst>
          <pc:docMk/>
          <pc:sldMk cId="3353901303" sldId="267"/>
        </pc:sldMkLst>
        <pc:spChg chg="mod">
          <ac:chgData name="Ruiz, Juan S." userId="S::ruiz.j@ufl.edu::f1698c9a-7604-4381-b779-2de55b6d8075" providerId="AD" clId="Web-{06490DCA-C83B-5168-30C5-44EC94A1FC1E}" dt="2024-06-19T20:12:53.772" v="467" actId="20577"/>
          <ac:spMkLst>
            <pc:docMk/>
            <pc:sldMk cId="3353901303" sldId="267"/>
            <ac:spMk id="3" creationId="{92606251-8F82-D63F-5ABF-E4C9C1C9C1EA}"/>
          </ac:spMkLst>
        </pc:spChg>
        <pc:spChg chg="mod">
          <ac:chgData name="Ruiz, Juan S." userId="S::ruiz.j@ufl.edu::f1698c9a-7604-4381-b779-2de55b6d8075" providerId="AD" clId="Web-{06490DCA-C83B-5168-30C5-44EC94A1FC1E}" dt="2024-06-19T19:51:44.069" v="127" actId="1076"/>
          <ac:spMkLst>
            <pc:docMk/>
            <pc:sldMk cId="3353901303" sldId="267"/>
            <ac:spMk id="9" creationId="{11FD371A-A358-3F7F-999B-78E54424BAD0}"/>
          </ac:spMkLst>
        </pc:spChg>
        <pc:picChg chg="mod">
          <ac:chgData name="Ruiz, Juan S." userId="S::ruiz.j@ufl.edu::f1698c9a-7604-4381-b779-2de55b6d8075" providerId="AD" clId="Web-{06490DCA-C83B-5168-30C5-44EC94A1FC1E}" dt="2024-06-19T20:11:29.317" v="436" actId="1076"/>
          <ac:picMkLst>
            <pc:docMk/>
            <pc:sldMk cId="3353901303" sldId="267"/>
            <ac:picMk id="4" creationId="{3C78A1CB-0B3A-C448-374C-561C7532B2BB}"/>
          </ac:picMkLst>
        </pc:picChg>
      </pc:sldChg>
      <pc:sldChg chg="addSp delSp modSp ord">
        <pc:chgData name="Ruiz, Juan S." userId="S::ruiz.j@ufl.edu::f1698c9a-7604-4381-b779-2de55b6d8075" providerId="AD" clId="Web-{06490DCA-C83B-5168-30C5-44EC94A1FC1E}" dt="2024-06-19T21:14:51.457" v="1441" actId="1076"/>
        <pc:sldMkLst>
          <pc:docMk/>
          <pc:sldMk cId="1456598892" sldId="299"/>
        </pc:sldMkLst>
        <pc:spChg chg="mod">
          <ac:chgData name="Ruiz, Juan S." userId="S::ruiz.j@ufl.edu::f1698c9a-7604-4381-b779-2de55b6d8075" providerId="AD" clId="Web-{06490DCA-C83B-5168-30C5-44EC94A1FC1E}" dt="2024-06-19T19:54:26.651" v="135" actId="20577"/>
          <ac:spMkLst>
            <pc:docMk/>
            <pc:sldMk cId="1456598892" sldId="299"/>
            <ac:spMk id="3" creationId="{92606251-8F82-D63F-5ABF-E4C9C1C9C1EA}"/>
          </ac:spMkLst>
        </pc:spChg>
        <pc:picChg chg="mod">
          <ac:chgData name="Ruiz, Juan S." userId="S::ruiz.j@ufl.edu::f1698c9a-7604-4381-b779-2de55b6d8075" providerId="AD" clId="Web-{06490DCA-C83B-5168-30C5-44EC94A1FC1E}" dt="2024-06-19T21:14:51.457" v="1441" actId="1076"/>
          <ac:picMkLst>
            <pc:docMk/>
            <pc:sldMk cId="1456598892" sldId="299"/>
            <ac:picMk id="5" creationId="{A4465526-3856-2C18-94D0-046508A48B03}"/>
          </ac:picMkLst>
        </pc:picChg>
        <pc:picChg chg="add mod">
          <ac:chgData name="Ruiz, Juan S." userId="S::ruiz.j@ufl.edu::f1698c9a-7604-4381-b779-2de55b6d8075" providerId="AD" clId="Web-{06490DCA-C83B-5168-30C5-44EC94A1FC1E}" dt="2024-06-19T21:14:34.378" v="1436" actId="1076"/>
          <ac:picMkLst>
            <pc:docMk/>
            <pc:sldMk cId="1456598892" sldId="299"/>
            <ac:picMk id="6" creationId="{9C13917E-E360-0A21-8C7F-406A2FD8CD1F}"/>
          </ac:picMkLst>
        </pc:picChg>
        <pc:picChg chg="add del mod">
          <ac:chgData name="Ruiz, Juan S." userId="S::ruiz.j@ufl.edu::f1698c9a-7604-4381-b779-2de55b6d8075" providerId="AD" clId="Web-{06490DCA-C83B-5168-30C5-44EC94A1FC1E}" dt="2024-06-19T20:36:56.291" v="1126"/>
          <ac:picMkLst>
            <pc:docMk/>
            <pc:sldMk cId="1456598892" sldId="299"/>
            <ac:picMk id="7" creationId="{144C90D6-F455-8F99-CAE3-F277D75C005E}"/>
          </ac:picMkLst>
        </pc:picChg>
        <pc:picChg chg="add mod">
          <ac:chgData name="Ruiz, Juan S." userId="S::ruiz.j@ufl.edu::f1698c9a-7604-4381-b779-2de55b6d8075" providerId="AD" clId="Web-{06490DCA-C83B-5168-30C5-44EC94A1FC1E}" dt="2024-06-19T21:14:48.472" v="1440" actId="1076"/>
          <ac:picMkLst>
            <pc:docMk/>
            <pc:sldMk cId="1456598892" sldId="299"/>
            <ac:picMk id="8" creationId="{A6DFAA42-52A8-A998-8DB6-5EB8173C429A}"/>
          </ac:picMkLst>
        </pc:picChg>
        <pc:picChg chg="add del">
          <ac:chgData name="Ruiz, Juan S." userId="S::ruiz.j@ufl.edu::f1698c9a-7604-4381-b779-2de55b6d8075" providerId="AD" clId="Web-{06490DCA-C83B-5168-30C5-44EC94A1FC1E}" dt="2024-06-19T19:40:14.724" v="54"/>
          <ac:picMkLst>
            <pc:docMk/>
            <pc:sldMk cId="1456598892" sldId="299"/>
            <ac:picMk id="10" creationId="{C05A1042-DDDE-52E5-91B9-A912E411C27F}"/>
          </ac:picMkLst>
        </pc:picChg>
      </pc:sldChg>
      <pc:sldChg chg="addSp delSp modSp">
        <pc:chgData name="Ruiz, Juan S." userId="S::ruiz.j@ufl.edu::f1698c9a-7604-4381-b779-2de55b6d8075" providerId="AD" clId="Web-{06490DCA-C83B-5168-30C5-44EC94A1FC1E}" dt="2024-06-19T21:06:22.022" v="1313" actId="20577"/>
        <pc:sldMkLst>
          <pc:docMk/>
          <pc:sldMk cId="3920130594" sldId="300"/>
        </pc:sldMkLst>
        <pc:spChg chg="mod">
          <ac:chgData name="Ruiz, Juan S." userId="S::ruiz.j@ufl.edu::f1698c9a-7604-4381-b779-2de55b6d8075" providerId="AD" clId="Web-{06490DCA-C83B-5168-30C5-44EC94A1FC1E}" dt="2024-06-19T20:51:34.391" v="1195" actId="1076"/>
          <ac:spMkLst>
            <pc:docMk/>
            <pc:sldMk cId="3920130594" sldId="300"/>
            <ac:spMk id="3" creationId="{92606251-8F82-D63F-5ABF-E4C9C1C9C1EA}"/>
          </ac:spMkLst>
        </pc:spChg>
        <pc:spChg chg="add del mod">
          <ac:chgData name="Ruiz, Juan S." userId="S::ruiz.j@ufl.edu::f1698c9a-7604-4381-b779-2de55b6d8075" providerId="AD" clId="Web-{06490DCA-C83B-5168-30C5-44EC94A1FC1E}" dt="2024-06-19T20:43:05.129" v="1153"/>
          <ac:spMkLst>
            <pc:docMk/>
            <pc:sldMk cId="3920130594" sldId="300"/>
            <ac:spMk id="4" creationId="{84CBCC70-BE2A-3EE2-0D9B-AEF9B6C5211E}"/>
          </ac:spMkLst>
        </pc:spChg>
        <pc:spChg chg="add mod">
          <ac:chgData name="Ruiz, Juan S." userId="S::ruiz.j@ufl.edu::f1698c9a-7604-4381-b779-2de55b6d8075" providerId="AD" clId="Web-{06490DCA-C83B-5168-30C5-44EC94A1FC1E}" dt="2024-06-19T21:06:22.022" v="1313" actId="20577"/>
          <ac:spMkLst>
            <pc:docMk/>
            <pc:sldMk cId="3920130594" sldId="300"/>
            <ac:spMk id="6" creationId="{40CD26FE-402A-B21B-1A0F-EED07A424F60}"/>
          </ac:spMkLst>
        </pc:spChg>
        <pc:picChg chg="add del mod">
          <ac:chgData name="Ruiz, Juan S." userId="S::ruiz.j@ufl.edu::f1698c9a-7604-4381-b779-2de55b6d8075" providerId="AD" clId="Web-{06490DCA-C83B-5168-30C5-44EC94A1FC1E}" dt="2024-06-19T20:56:34.742" v="1249"/>
          <ac:picMkLst>
            <pc:docMk/>
            <pc:sldMk cId="3920130594" sldId="300"/>
            <ac:picMk id="7" creationId="{78EB8B04-0328-D6E7-B3B8-C45CABAE736C}"/>
          </ac:picMkLst>
        </pc:picChg>
        <pc:picChg chg="add del mod">
          <ac:chgData name="Ruiz, Juan S." userId="S::ruiz.j@ufl.edu::f1698c9a-7604-4381-b779-2de55b6d8075" providerId="AD" clId="Web-{06490DCA-C83B-5168-30C5-44EC94A1FC1E}" dt="2024-06-19T20:58:00.682" v="1253"/>
          <ac:picMkLst>
            <pc:docMk/>
            <pc:sldMk cId="3920130594" sldId="300"/>
            <ac:picMk id="8" creationId="{EE311B90-788B-A46D-4B8D-535994BB45EF}"/>
          </ac:picMkLst>
        </pc:picChg>
        <pc:picChg chg="add del mod">
          <ac:chgData name="Ruiz, Juan S." userId="S::ruiz.j@ufl.edu::f1698c9a-7604-4381-b779-2de55b6d8075" providerId="AD" clId="Web-{06490DCA-C83B-5168-30C5-44EC94A1FC1E}" dt="2024-06-19T20:59:06.371" v="1256"/>
          <ac:picMkLst>
            <pc:docMk/>
            <pc:sldMk cId="3920130594" sldId="300"/>
            <ac:picMk id="9" creationId="{17C19F02-2E2D-2474-42A3-39F438123752}"/>
          </ac:picMkLst>
        </pc:picChg>
        <pc:picChg chg="add mod">
          <ac:chgData name="Ruiz, Juan S." userId="S::ruiz.j@ufl.edu::f1698c9a-7604-4381-b779-2de55b6d8075" providerId="AD" clId="Web-{06490DCA-C83B-5168-30C5-44EC94A1FC1E}" dt="2024-06-19T21:00:08.810" v="1292" actId="1076"/>
          <ac:picMkLst>
            <pc:docMk/>
            <pc:sldMk cId="3920130594" sldId="300"/>
            <ac:picMk id="10" creationId="{5F29004F-394F-A3D7-CF84-9AD9052F1EFA}"/>
          </ac:picMkLst>
        </pc:picChg>
      </pc:sldChg>
      <pc:sldChg chg="addSp delSp modSp">
        <pc:chgData name="Ruiz, Juan S." userId="S::ruiz.j@ufl.edu::f1698c9a-7604-4381-b779-2de55b6d8075" providerId="AD" clId="Web-{06490DCA-C83B-5168-30C5-44EC94A1FC1E}" dt="2024-06-19T19:44:00.745" v="66"/>
        <pc:sldMkLst>
          <pc:docMk/>
          <pc:sldMk cId="1550822631" sldId="304"/>
        </pc:sldMkLst>
        <pc:picChg chg="add del mod">
          <ac:chgData name="Ruiz, Juan S." userId="S::ruiz.j@ufl.edu::f1698c9a-7604-4381-b779-2de55b6d8075" providerId="AD" clId="Web-{06490DCA-C83B-5168-30C5-44EC94A1FC1E}" dt="2024-06-19T19:44:00.745" v="66"/>
          <ac:picMkLst>
            <pc:docMk/>
            <pc:sldMk cId="1550822631" sldId="304"/>
            <ac:picMk id="6" creationId="{140356D0-04F9-8899-50AE-40A04F4573DE}"/>
          </ac:picMkLst>
        </pc:picChg>
      </pc:sldChg>
      <pc:sldChg chg="modSp">
        <pc:chgData name="Ruiz, Juan S." userId="S::ruiz.j@ufl.edu::f1698c9a-7604-4381-b779-2de55b6d8075" providerId="AD" clId="Web-{06490DCA-C83B-5168-30C5-44EC94A1FC1E}" dt="2024-06-19T20:39:25.920" v="1137" actId="14100"/>
        <pc:sldMkLst>
          <pc:docMk/>
          <pc:sldMk cId="2282359265" sldId="305"/>
        </pc:sldMkLst>
        <pc:spChg chg="mod">
          <ac:chgData name="Ruiz, Juan S." userId="S::ruiz.j@ufl.edu::f1698c9a-7604-4381-b779-2de55b6d8075" providerId="AD" clId="Web-{06490DCA-C83B-5168-30C5-44EC94A1FC1E}" dt="2024-06-19T20:39:25.920" v="1137" actId="14100"/>
          <ac:spMkLst>
            <pc:docMk/>
            <pc:sldMk cId="2282359265" sldId="305"/>
            <ac:spMk id="4" creationId="{F2BE38B3-7D6C-0C69-DFC2-DE37649573D7}"/>
          </ac:spMkLst>
        </pc:spChg>
      </pc:sldChg>
      <pc:sldChg chg="addSp delSp modSp">
        <pc:chgData name="Ruiz, Juan S." userId="S::ruiz.j@ufl.edu::f1698c9a-7604-4381-b779-2de55b6d8075" providerId="AD" clId="Web-{06490DCA-C83B-5168-30C5-44EC94A1FC1E}" dt="2024-06-19T20:41:02.610" v="1140" actId="20577"/>
        <pc:sldMkLst>
          <pc:docMk/>
          <pc:sldMk cId="1691527468" sldId="306"/>
        </pc:sldMkLst>
        <pc:spChg chg="mod">
          <ac:chgData name="Ruiz, Juan S." userId="S::ruiz.j@ufl.edu::f1698c9a-7604-4381-b779-2de55b6d8075" providerId="AD" clId="Web-{06490DCA-C83B-5168-30C5-44EC94A1FC1E}" dt="2024-06-19T20:41:02.610" v="1140" actId="20577"/>
          <ac:spMkLst>
            <pc:docMk/>
            <pc:sldMk cId="1691527468" sldId="306"/>
            <ac:spMk id="4" creationId="{F2BE38B3-7D6C-0C69-DFC2-DE37649573D7}"/>
          </ac:spMkLst>
        </pc:spChg>
        <pc:spChg chg="add del mod">
          <ac:chgData name="Ruiz, Juan S." userId="S::ruiz.j@ufl.edu::f1698c9a-7604-4381-b779-2de55b6d8075" providerId="AD" clId="Web-{06490DCA-C83B-5168-30C5-44EC94A1FC1E}" dt="2024-06-19T19:38:58.550" v="34"/>
          <ac:spMkLst>
            <pc:docMk/>
            <pc:sldMk cId="1691527468" sldId="306"/>
            <ac:spMk id="6" creationId="{F0AC2D24-44AA-692C-41A7-F427EC8BAB07}"/>
          </ac:spMkLst>
        </pc:spChg>
        <pc:spChg chg="add del mod">
          <ac:chgData name="Ruiz, Juan S." userId="S::ruiz.j@ufl.edu::f1698c9a-7604-4381-b779-2de55b6d8075" providerId="AD" clId="Web-{06490DCA-C83B-5168-30C5-44EC94A1FC1E}" dt="2024-06-19T19:40:08.770" v="50"/>
          <ac:spMkLst>
            <pc:docMk/>
            <pc:sldMk cId="1691527468" sldId="306"/>
            <ac:spMk id="9" creationId="{48787962-5626-8EF8-6922-20A818D5D2A5}"/>
          </ac:spMkLst>
        </pc:spChg>
        <pc:spChg chg="add del mod">
          <ac:chgData name="Ruiz, Juan S." userId="S::ruiz.j@ufl.edu::f1698c9a-7604-4381-b779-2de55b6d8075" providerId="AD" clId="Web-{06490DCA-C83B-5168-30C5-44EC94A1FC1E}" dt="2024-06-19T19:43:04.509" v="61"/>
          <ac:spMkLst>
            <pc:docMk/>
            <pc:sldMk cId="1691527468" sldId="306"/>
            <ac:spMk id="12" creationId="{1613DC32-93BA-E892-99FD-93A2381BE7C7}"/>
          </ac:spMkLst>
        </pc:spChg>
        <pc:spChg chg="add del mod">
          <ac:chgData name="Ruiz, Juan S." userId="S::ruiz.j@ufl.edu::f1698c9a-7604-4381-b779-2de55b6d8075" providerId="AD" clId="Web-{06490DCA-C83B-5168-30C5-44EC94A1FC1E}" dt="2024-06-19T19:45:47.138" v="89"/>
          <ac:spMkLst>
            <pc:docMk/>
            <pc:sldMk cId="1691527468" sldId="306"/>
            <ac:spMk id="15" creationId="{EB92038A-BFE8-A950-03F2-1DEA559609D2}"/>
          </ac:spMkLst>
        </pc:spChg>
        <pc:spChg chg="add del">
          <ac:chgData name="Ruiz, Juan S." userId="S::ruiz.j@ufl.edu::f1698c9a-7604-4381-b779-2de55b6d8075" providerId="AD" clId="Web-{06490DCA-C83B-5168-30C5-44EC94A1FC1E}" dt="2024-06-19T19:44:04.776" v="68"/>
          <ac:spMkLst>
            <pc:docMk/>
            <pc:sldMk cId="1691527468" sldId="306"/>
            <ac:spMk id="17" creationId="{9C364745-6985-5F95-0083-388BB7A0052A}"/>
          </ac:spMkLst>
        </pc:spChg>
        <pc:picChg chg="add del mod">
          <ac:chgData name="Ruiz, Juan S." userId="S::ruiz.j@ufl.edu::f1698c9a-7604-4381-b779-2de55b6d8075" providerId="AD" clId="Web-{06490DCA-C83B-5168-30C5-44EC94A1FC1E}" dt="2024-06-19T19:38:58.550" v="35"/>
          <ac:picMkLst>
            <pc:docMk/>
            <pc:sldMk cId="1691527468" sldId="306"/>
            <ac:picMk id="5" creationId="{7A368BDC-46DA-AC16-EF86-BD534AF8C9BA}"/>
          </ac:picMkLst>
        </pc:picChg>
        <pc:picChg chg="add del mod">
          <ac:chgData name="Ruiz, Juan S." userId="S::ruiz.j@ufl.edu::f1698c9a-7604-4381-b779-2de55b6d8075" providerId="AD" clId="Web-{06490DCA-C83B-5168-30C5-44EC94A1FC1E}" dt="2024-06-19T19:40:08.770" v="51"/>
          <ac:picMkLst>
            <pc:docMk/>
            <pc:sldMk cId="1691527468" sldId="306"/>
            <ac:picMk id="8" creationId="{07A80476-630D-BCA5-DD64-533883EAEE87}"/>
          </ac:picMkLst>
        </pc:picChg>
        <pc:picChg chg="add del mod">
          <ac:chgData name="Ruiz, Juan S." userId="S::ruiz.j@ufl.edu::f1698c9a-7604-4381-b779-2de55b6d8075" providerId="AD" clId="Web-{06490DCA-C83B-5168-30C5-44EC94A1FC1E}" dt="2024-06-19T19:42:56.103" v="60"/>
          <ac:picMkLst>
            <pc:docMk/>
            <pc:sldMk cId="1691527468" sldId="306"/>
            <ac:picMk id="11" creationId="{A273B0D0-751E-EF73-024A-20EA0800EC9D}"/>
          </ac:picMkLst>
        </pc:picChg>
        <pc:picChg chg="add mod">
          <ac:chgData name="Ruiz, Juan S." userId="S::ruiz.j@ufl.edu::f1698c9a-7604-4381-b779-2de55b6d8075" providerId="AD" clId="Web-{06490DCA-C83B-5168-30C5-44EC94A1FC1E}" dt="2024-06-19T19:50:04.722" v="121" actId="1076"/>
          <ac:picMkLst>
            <pc:docMk/>
            <pc:sldMk cId="1691527468" sldId="306"/>
            <ac:picMk id="18" creationId="{37D1984D-87FF-F9F4-79EF-E1AAE54A7B8A}"/>
          </ac:picMkLst>
        </pc:picChg>
        <pc:picChg chg="add mod">
          <ac:chgData name="Ruiz, Juan S." userId="S::ruiz.j@ufl.edu::f1698c9a-7604-4381-b779-2de55b6d8075" providerId="AD" clId="Web-{06490DCA-C83B-5168-30C5-44EC94A1FC1E}" dt="2024-06-19T19:50:07.660" v="122" actId="1076"/>
          <ac:picMkLst>
            <pc:docMk/>
            <pc:sldMk cId="1691527468" sldId="306"/>
            <ac:picMk id="19" creationId="{3A13AE44-6A4C-7519-5A16-85CFBF77A97F}"/>
          </ac:picMkLst>
        </pc:picChg>
        <pc:picChg chg="add mod">
          <ac:chgData name="Ruiz, Juan S." userId="S::ruiz.j@ufl.edu::f1698c9a-7604-4381-b779-2de55b6d8075" providerId="AD" clId="Web-{06490DCA-C83B-5168-30C5-44EC94A1FC1E}" dt="2024-06-19T19:50:16.176" v="125" actId="1076"/>
          <ac:picMkLst>
            <pc:docMk/>
            <pc:sldMk cId="1691527468" sldId="306"/>
            <ac:picMk id="22" creationId="{58B0A100-FD1A-D902-E203-8E064CF62884}"/>
          </ac:picMkLst>
        </pc:picChg>
        <pc:cxnChg chg="add del">
          <ac:chgData name="Ruiz, Juan S." userId="S::ruiz.j@ufl.edu::f1698c9a-7604-4381-b779-2de55b6d8075" providerId="AD" clId="Web-{06490DCA-C83B-5168-30C5-44EC94A1FC1E}" dt="2024-06-19T19:47:30.641" v="105"/>
          <ac:cxnSpMkLst>
            <pc:docMk/>
            <pc:sldMk cId="1691527468" sldId="306"/>
            <ac:cxnSpMk id="20" creationId="{81D37699-2182-6E4C-A206-1A403AE4768B}"/>
          </ac:cxnSpMkLst>
        </pc:cxnChg>
        <pc:cxnChg chg="add mod">
          <ac:chgData name="Ruiz, Juan S." userId="S::ruiz.j@ufl.edu::f1698c9a-7604-4381-b779-2de55b6d8075" providerId="AD" clId="Web-{06490DCA-C83B-5168-30C5-44EC94A1FC1E}" dt="2024-06-19T19:50:14.910" v="124" actId="1076"/>
          <ac:cxnSpMkLst>
            <pc:docMk/>
            <pc:sldMk cId="1691527468" sldId="306"/>
            <ac:cxnSpMk id="21" creationId="{CF178523-5A5C-290E-10D5-3B262EBEF3E9}"/>
          </ac:cxnSpMkLst>
        </pc:cxnChg>
      </pc:sldChg>
      <pc:sldChg chg="addSp delSp modSp add replId delAnim">
        <pc:chgData name="Ruiz, Juan S." userId="S::ruiz.j@ufl.edu::f1698c9a-7604-4381-b779-2de55b6d8075" providerId="AD" clId="Web-{06490DCA-C83B-5168-30C5-44EC94A1FC1E}" dt="2024-06-19T21:16:22.709" v="1450"/>
        <pc:sldMkLst>
          <pc:docMk/>
          <pc:sldMk cId="834789456" sldId="307"/>
        </pc:sldMkLst>
        <pc:spChg chg="mod">
          <ac:chgData name="Ruiz, Juan S." userId="S::ruiz.j@ufl.edu::f1698c9a-7604-4381-b779-2de55b6d8075" providerId="AD" clId="Web-{06490DCA-C83B-5168-30C5-44EC94A1FC1E}" dt="2024-06-19T20:42:35.909" v="1147" actId="1076"/>
          <ac:spMkLst>
            <pc:docMk/>
            <pc:sldMk cId="834789456" sldId="307"/>
            <ac:spMk id="3" creationId="{92606251-8F82-D63F-5ABF-E4C9C1C9C1EA}"/>
          </ac:spMkLst>
        </pc:spChg>
        <pc:spChg chg="add del mod ord">
          <ac:chgData name="Ruiz, Juan S." userId="S::ruiz.j@ufl.edu::f1698c9a-7604-4381-b779-2de55b6d8075" providerId="AD" clId="Web-{06490DCA-C83B-5168-30C5-44EC94A1FC1E}" dt="2024-06-19T21:15:34.489" v="1444" actId="14100"/>
          <ac:spMkLst>
            <pc:docMk/>
            <pc:sldMk cId="834789456" sldId="307"/>
            <ac:spMk id="9" creationId="{11FD371A-A358-3F7F-999B-78E54424BAD0}"/>
          </ac:spMkLst>
        </pc:spChg>
        <pc:picChg chg="del">
          <ac:chgData name="Ruiz, Juan S." userId="S::ruiz.j@ufl.edu::f1698c9a-7604-4381-b779-2de55b6d8075" providerId="AD" clId="Web-{06490DCA-C83B-5168-30C5-44EC94A1FC1E}" dt="2024-06-19T20:00:59.301" v="182"/>
          <ac:picMkLst>
            <pc:docMk/>
            <pc:sldMk cId="834789456" sldId="307"/>
            <ac:picMk id="4" creationId="{3C78A1CB-0B3A-C448-374C-561C7532B2BB}"/>
          </ac:picMkLst>
        </pc:picChg>
        <pc:picChg chg="add mod">
          <ac:chgData name="Ruiz, Juan S." userId="S::ruiz.j@ufl.edu::f1698c9a-7604-4381-b779-2de55b6d8075" providerId="AD" clId="Web-{06490DCA-C83B-5168-30C5-44EC94A1FC1E}" dt="2024-06-19T21:16:22.709" v="1450"/>
          <ac:picMkLst>
            <pc:docMk/>
            <pc:sldMk cId="834789456" sldId="307"/>
            <ac:picMk id="5" creationId="{5601A7E8-ED88-E7DC-D1A8-345A691BC31D}"/>
          </ac:picMkLst>
        </pc:picChg>
      </pc:sldChg>
      <pc:sldChg chg="new del">
        <pc:chgData name="Ruiz, Juan S." userId="S::ruiz.j@ufl.edu::f1698c9a-7604-4381-b779-2de55b6d8075" providerId="AD" clId="Web-{06490DCA-C83B-5168-30C5-44EC94A1FC1E}" dt="2024-06-19T20:08:53.157" v="357"/>
        <pc:sldMkLst>
          <pc:docMk/>
          <pc:sldMk cId="1189304601" sldId="308"/>
        </pc:sldMkLst>
      </pc:sldChg>
      <pc:sldChg chg="delSp modSp add replId">
        <pc:chgData name="Ruiz, Juan S." userId="S::ruiz.j@ufl.edu::f1698c9a-7604-4381-b779-2de55b6d8075" providerId="AD" clId="Web-{06490DCA-C83B-5168-30C5-44EC94A1FC1E}" dt="2024-06-19T21:11:36.889" v="1435" actId="14100"/>
        <pc:sldMkLst>
          <pc:docMk/>
          <pc:sldMk cId="1625987767" sldId="308"/>
        </pc:sldMkLst>
        <pc:spChg chg="mod">
          <ac:chgData name="Ruiz, Juan S." userId="S::ruiz.j@ufl.edu::f1698c9a-7604-4381-b779-2de55b6d8075" providerId="AD" clId="Web-{06490DCA-C83B-5168-30C5-44EC94A1FC1E}" dt="2024-06-19T21:11:36.889" v="1435" actId="14100"/>
          <ac:spMkLst>
            <pc:docMk/>
            <pc:sldMk cId="1625987767" sldId="308"/>
            <ac:spMk id="6" creationId="{40CD26FE-402A-B21B-1A0F-EED07A424F60}"/>
          </ac:spMkLst>
        </pc:spChg>
        <pc:picChg chg="del">
          <ac:chgData name="Ruiz, Juan S." userId="S::ruiz.j@ufl.edu::f1698c9a-7604-4381-b779-2de55b6d8075" providerId="AD" clId="Web-{06490DCA-C83B-5168-30C5-44EC94A1FC1E}" dt="2024-06-19T21:07:25.180" v="1319"/>
          <ac:picMkLst>
            <pc:docMk/>
            <pc:sldMk cId="1625987767" sldId="308"/>
            <ac:picMk id="10" creationId="{5F29004F-394F-A3D7-CF84-9AD9052F1EFA}"/>
          </ac:picMkLst>
        </pc:picChg>
      </pc:sldChg>
      <pc:sldChg chg="add replId">
        <pc:chgData name="Ruiz, Juan S." userId="S::ruiz.j@ufl.edu::f1698c9a-7604-4381-b779-2de55b6d8075" providerId="AD" clId="Web-{06490DCA-C83B-5168-30C5-44EC94A1FC1E}" dt="2024-06-19T21:06:31.913" v="1315"/>
        <pc:sldMkLst>
          <pc:docMk/>
          <pc:sldMk cId="492943932" sldId="309"/>
        </pc:sldMkLst>
      </pc:sldChg>
      <pc:sldChg chg="addSp delSp modSp">
        <pc:chgData name="Ruiz, Juan S." userId="S::ruiz.j@ufl.edu::f1698c9a-7604-4381-b779-2de55b6d8075" providerId="AD" clId="Web-{06490DCA-C83B-5168-30C5-44EC94A1FC1E}" dt="2024-06-19T22:15:31.505" v="1799" actId="14100"/>
        <pc:sldMkLst>
          <pc:docMk/>
          <pc:sldMk cId="3461207592" sldId="310"/>
        </pc:sldMkLst>
        <pc:spChg chg="mod">
          <ac:chgData name="Ruiz, Juan S." userId="S::ruiz.j@ufl.edu::f1698c9a-7604-4381-b779-2de55b6d8075" providerId="AD" clId="Web-{06490DCA-C83B-5168-30C5-44EC94A1FC1E}" dt="2024-06-19T21:55:38.380" v="1518" actId="1076"/>
          <ac:spMkLst>
            <pc:docMk/>
            <pc:sldMk cId="3461207592" sldId="310"/>
            <ac:spMk id="2" creationId="{359FEE9D-5ACA-9081-CB34-49F7B84A0A1D}"/>
          </ac:spMkLst>
        </pc:spChg>
        <pc:spChg chg="add del mod">
          <ac:chgData name="Ruiz, Juan S." userId="S::ruiz.j@ufl.edu::f1698c9a-7604-4381-b779-2de55b6d8075" providerId="AD" clId="Web-{06490DCA-C83B-5168-30C5-44EC94A1FC1E}" dt="2024-06-19T21:49:56.824" v="1477"/>
          <ac:spMkLst>
            <pc:docMk/>
            <pc:sldMk cId="3461207592" sldId="310"/>
            <ac:spMk id="6" creationId="{9D5E394C-722D-1CB5-A448-04CF9315BCBB}"/>
          </ac:spMkLst>
        </pc:spChg>
        <pc:spChg chg="mod">
          <ac:chgData name="Ruiz, Juan S." userId="S::ruiz.j@ufl.edu::f1698c9a-7604-4381-b779-2de55b6d8075" providerId="AD" clId="Web-{06490DCA-C83B-5168-30C5-44EC94A1FC1E}" dt="2024-06-19T22:04:50.816" v="1752" actId="20577"/>
          <ac:spMkLst>
            <pc:docMk/>
            <pc:sldMk cId="3461207592" sldId="310"/>
            <ac:spMk id="7" creationId="{4CED6381-DA26-06A5-2F94-B2BBDF49AEDB}"/>
          </ac:spMkLst>
        </pc:spChg>
        <pc:spChg chg="add del mod">
          <ac:chgData name="Ruiz, Juan S." userId="S::ruiz.j@ufl.edu::f1698c9a-7604-4381-b779-2de55b6d8075" providerId="AD" clId="Web-{06490DCA-C83B-5168-30C5-44EC94A1FC1E}" dt="2024-06-19T21:51:02.513" v="1487"/>
          <ac:spMkLst>
            <pc:docMk/>
            <pc:sldMk cId="3461207592" sldId="310"/>
            <ac:spMk id="11" creationId="{A74784CB-25A7-8D2E-4BA9-2054A37C508A}"/>
          </ac:spMkLst>
        </pc:spChg>
        <pc:spChg chg="add mod">
          <ac:chgData name="Ruiz, Juan S." userId="S::ruiz.j@ufl.edu::f1698c9a-7604-4381-b779-2de55b6d8075" providerId="AD" clId="Web-{06490DCA-C83B-5168-30C5-44EC94A1FC1E}" dt="2024-06-19T22:15:31.505" v="1799" actId="14100"/>
          <ac:spMkLst>
            <pc:docMk/>
            <pc:sldMk cId="3461207592" sldId="310"/>
            <ac:spMk id="14" creationId="{82F3592C-4D7E-AF78-B86A-56DEC30763CD}"/>
          </ac:spMkLst>
        </pc:spChg>
        <pc:picChg chg="add mod">
          <ac:chgData name="Ruiz, Juan S." userId="S::ruiz.j@ufl.edu::f1698c9a-7604-4381-b779-2de55b6d8075" providerId="AD" clId="Web-{06490DCA-C83B-5168-30C5-44EC94A1FC1E}" dt="2024-06-19T21:53:24.032" v="1507" actId="1076"/>
          <ac:picMkLst>
            <pc:docMk/>
            <pc:sldMk cId="3461207592" sldId="310"/>
            <ac:picMk id="4" creationId="{29709F80-8481-864A-4AA2-5D354083A284}"/>
          </ac:picMkLst>
        </pc:picChg>
        <pc:picChg chg="add mod">
          <ac:chgData name="Ruiz, Juan S." userId="S::ruiz.j@ufl.edu::f1698c9a-7604-4381-b779-2de55b6d8075" providerId="AD" clId="Web-{06490DCA-C83B-5168-30C5-44EC94A1FC1E}" dt="2024-06-19T21:53:30.876" v="1509"/>
          <ac:picMkLst>
            <pc:docMk/>
            <pc:sldMk cId="3461207592" sldId="310"/>
            <ac:picMk id="10" creationId="{11C1E7D0-EE9B-4A9E-BB63-97CED4F72FBF}"/>
          </ac:picMkLst>
        </pc:picChg>
        <pc:picChg chg="mod">
          <ac:chgData name="Ruiz, Juan S." userId="S::ruiz.j@ufl.edu::f1698c9a-7604-4381-b779-2de55b6d8075" providerId="AD" clId="Web-{06490DCA-C83B-5168-30C5-44EC94A1FC1E}" dt="2024-06-19T21:55:10.723" v="1513" actId="1076"/>
          <ac:picMkLst>
            <pc:docMk/>
            <pc:sldMk cId="3461207592" sldId="310"/>
            <ac:picMk id="13" creationId="{EA18B476-9B34-B275-1096-877A6677B203}"/>
          </ac:picMkLst>
        </pc:picChg>
        <pc:picChg chg="mod modCrop">
          <ac:chgData name="Ruiz, Juan S." userId="S::ruiz.j@ufl.edu::f1698c9a-7604-4381-b779-2de55b6d8075" providerId="AD" clId="Web-{06490DCA-C83B-5168-30C5-44EC94A1FC1E}" dt="2024-06-19T22:14:02.378" v="1770"/>
          <ac:picMkLst>
            <pc:docMk/>
            <pc:sldMk cId="3461207592" sldId="310"/>
            <ac:picMk id="4098" creationId="{F70CC5D0-353A-FB94-FA6C-6831809FA8EF}"/>
          </ac:picMkLst>
        </pc:picChg>
      </pc:sldChg>
      <pc:sldChg chg="addSp delSp modSp">
        <pc:chgData name="Ruiz, Juan S." userId="S::ruiz.j@ufl.edu::f1698c9a-7604-4381-b779-2de55b6d8075" providerId="AD" clId="Web-{06490DCA-C83B-5168-30C5-44EC94A1FC1E}" dt="2024-06-19T22:40:56.546" v="2076" actId="1076"/>
        <pc:sldMkLst>
          <pc:docMk/>
          <pc:sldMk cId="1456295037" sldId="311"/>
        </pc:sldMkLst>
        <pc:spChg chg="mod">
          <ac:chgData name="Ruiz, Juan S." userId="S::ruiz.j@ufl.edu::f1698c9a-7604-4381-b779-2de55b6d8075" providerId="AD" clId="Web-{06490DCA-C83B-5168-30C5-44EC94A1FC1E}" dt="2024-06-19T22:34:29.910" v="1918" actId="20577"/>
          <ac:spMkLst>
            <pc:docMk/>
            <pc:sldMk cId="1456295037" sldId="311"/>
            <ac:spMk id="4" creationId="{2A510237-96C5-677D-7949-96E325EFA2E7}"/>
          </ac:spMkLst>
        </pc:spChg>
        <pc:spChg chg="mod">
          <ac:chgData name="Ruiz, Juan S." userId="S::ruiz.j@ufl.edu::f1698c9a-7604-4381-b779-2de55b6d8075" providerId="AD" clId="Web-{06490DCA-C83B-5168-30C5-44EC94A1FC1E}" dt="2024-06-19T22:24:08.081" v="1905" actId="1076"/>
          <ac:spMkLst>
            <pc:docMk/>
            <pc:sldMk cId="1456295037" sldId="311"/>
            <ac:spMk id="10" creationId="{5151BA48-37E6-3611-A643-1B404D4AC92A}"/>
          </ac:spMkLst>
        </pc:spChg>
        <pc:spChg chg="add mod">
          <ac:chgData name="Ruiz, Juan S." userId="S::ruiz.j@ufl.edu::f1698c9a-7604-4381-b779-2de55b6d8075" providerId="AD" clId="Web-{06490DCA-C83B-5168-30C5-44EC94A1FC1E}" dt="2024-06-19T22:40:52.983" v="2075" actId="1076"/>
          <ac:spMkLst>
            <pc:docMk/>
            <pc:sldMk cId="1456295037" sldId="311"/>
            <ac:spMk id="17" creationId="{5EFF07ED-03DE-46BD-1608-5D88ADEB9708}"/>
          </ac:spMkLst>
        </pc:spChg>
        <pc:picChg chg="add del mod">
          <ac:chgData name="Ruiz, Juan S." userId="S::ruiz.j@ufl.edu::f1698c9a-7604-4381-b779-2de55b6d8075" providerId="AD" clId="Web-{06490DCA-C83B-5168-30C5-44EC94A1FC1E}" dt="2024-06-19T22:01:27.545" v="1661"/>
          <ac:picMkLst>
            <pc:docMk/>
            <pc:sldMk cId="1456295037" sldId="311"/>
            <ac:picMk id="5" creationId="{A2B9021D-4763-1E21-350D-80AA75568085}"/>
          </ac:picMkLst>
        </pc:picChg>
        <pc:picChg chg="add mod">
          <ac:chgData name="Ruiz, Juan S." userId="S::ruiz.j@ufl.edu::f1698c9a-7604-4381-b779-2de55b6d8075" providerId="AD" clId="Web-{06490DCA-C83B-5168-30C5-44EC94A1FC1E}" dt="2024-06-19T22:23:45.299" v="1901" actId="1076"/>
          <ac:picMkLst>
            <pc:docMk/>
            <pc:sldMk cId="1456295037" sldId="311"/>
            <ac:picMk id="6" creationId="{FE8855A9-6564-1FF9-79EA-7C03E9552119}"/>
          </ac:picMkLst>
        </pc:picChg>
        <pc:picChg chg="add mod">
          <ac:chgData name="Ruiz, Juan S." userId="S::ruiz.j@ufl.edu::f1698c9a-7604-4381-b779-2de55b6d8075" providerId="AD" clId="Web-{06490DCA-C83B-5168-30C5-44EC94A1FC1E}" dt="2024-06-19T22:24:10.753" v="1906" actId="1076"/>
          <ac:picMkLst>
            <pc:docMk/>
            <pc:sldMk cId="1456295037" sldId="311"/>
            <ac:picMk id="8" creationId="{C6D4577F-79C8-9AA3-A6F6-0370574B06C1}"/>
          </ac:picMkLst>
        </pc:picChg>
        <pc:picChg chg="add del mod">
          <ac:chgData name="Ruiz, Juan S." userId="S::ruiz.j@ufl.edu::f1698c9a-7604-4381-b779-2de55b6d8075" providerId="AD" clId="Web-{06490DCA-C83B-5168-30C5-44EC94A1FC1E}" dt="2024-06-19T22:33:11.111" v="1910"/>
          <ac:picMkLst>
            <pc:docMk/>
            <pc:sldMk cId="1456295037" sldId="311"/>
            <ac:picMk id="11" creationId="{0B52DA3F-D6BB-F797-9750-2C1BEC5B888B}"/>
          </ac:picMkLst>
        </pc:picChg>
        <pc:picChg chg="add del mod">
          <ac:chgData name="Ruiz, Juan S." userId="S::ruiz.j@ufl.edu::f1698c9a-7604-4381-b779-2de55b6d8075" providerId="AD" clId="Web-{06490DCA-C83B-5168-30C5-44EC94A1FC1E}" dt="2024-06-19T22:34:30.457" v="1919"/>
          <ac:picMkLst>
            <pc:docMk/>
            <pc:sldMk cId="1456295037" sldId="311"/>
            <ac:picMk id="13" creationId="{82F8D69B-9C79-4A5D-C8B6-4E1EBBCEB427}"/>
          </ac:picMkLst>
        </pc:picChg>
        <pc:picChg chg="add del mod">
          <ac:chgData name="Ruiz, Juan S." userId="S::ruiz.j@ufl.edu::f1698c9a-7604-4381-b779-2de55b6d8075" providerId="AD" clId="Web-{06490DCA-C83B-5168-30C5-44EC94A1FC1E}" dt="2024-06-19T22:36:52.680" v="1924"/>
          <ac:picMkLst>
            <pc:docMk/>
            <pc:sldMk cId="1456295037" sldId="311"/>
            <ac:picMk id="15" creationId="{7E3DC58D-D51B-09A3-8E1A-71FC22F26FDB}"/>
          </ac:picMkLst>
        </pc:picChg>
        <pc:picChg chg="add mod">
          <ac:chgData name="Ruiz, Juan S." userId="S::ruiz.j@ufl.edu::f1698c9a-7604-4381-b779-2de55b6d8075" providerId="AD" clId="Web-{06490DCA-C83B-5168-30C5-44EC94A1FC1E}" dt="2024-06-19T22:37:07.461" v="1929" actId="1076"/>
          <ac:picMkLst>
            <pc:docMk/>
            <pc:sldMk cId="1456295037" sldId="311"/>
            <ac:picMk id="16" creationId="{99018E34-9A6E-713F-9918-5737F64445A9}"/>
          </ac:picMkLst>
        </pc:picChg>
        <pc:picChg chg="add mod">
          <ac:chgData name="Ruiz, Juan S." userId="S::ruiz.j@ufl.edu::f1698c9a-7604-4381-b779-2de55b6d8075" providerId="AD" clId="Web-{06490DCA-C83B-5168-30C5-44EC94A1FC1E}" dt="2024-06-19T22:40:56.546" v="2076" actId="1076"/>
          <ac:picMkLst>
            <pc:docMk/>
            <pc:sldMk cId="1456295037" sldId="311"/>
            <ac:picMk id="18" creationId="{5592AEFA-3B41-E1C3-6A05-BFD7ABBA79E6}"/>
          </ac:picMkLst>
        </pc:picChg>
      </pc:sldChg>
      <pc:sldChg chg="addSp delSp modSp add replId">
        <pc:chgData name="Ruiz, Juan S." userId="S::ruiz.j@ufl.edu::f1698c9a-7604-4381-b779-2de55b6d8075" providerId="AD" clId="Web-{06490DCA-C83B-5168-30C5-44EC94A1FC1E}" dt="2024-06-19T23:04:04.707" v="2440" actId="1076"/>
        <pc:sldMkLst>
          <pc:docMk/>
          <pc:sldMk cId="279649752" sldId="312"/>
        </pc:sldMkLst>
        <pc:spChg chg="mod">
          <ac:chgData name="Ruiz, Juan S." userId="S::ruiz.j@ufl.edu::f1698c9a-7604-4381-b779-2de55b6d8075" providerId="AD" clId="Web-{06490DCA-C83B-5168-30C5-44EC94A1FC1E}" dt="2024-06-19T22:59:12.418" v="2273" actId="1076"/>
          <ac:spMkLst>
            <pc:docMk/>
            <pc:sldMk cId="279649752" sldId="312"/>
            <ac:spMk id="4" creationId="{2A510237-96C5-677D-7949-96E325EFA2E7}"/>
          </ac:spMkLst>
        </pc:spChg>
        <pc:spChg chg="del">
          <ac:chgData name="Ruiz, Juan S." userId="S::ruiz.j@ufl.edu::f1698c9a-7604-4381-b779-2de55b6d8075" providerId="AD" clId="Web-{06490DCA-C83B-5168-30C5-44EC94A1FC1E}" dt="2024-06-19T22:48:43.699" v="2078"/>
          <ac:spMkLst>
            <pc:docMk/>
            <pc:sldMk cId="279649752" sldId="312"/>
            <ac:spMk id="10" creationId="{5151BA48-37E6-3611-A643-1B404D4AC92A}"/>
          </ac:spMkLst>
        </pc:spChg>
        <pc:spChg chg="add del mod">
          <ac:chgData name="Ruiz, Juan S." userId="S::ruiz.j@ufl.edu::f1698c9a-7604-4381-b779-2de55b6d8075" providerId="AD" clId="Web-{06490DCA-C83B-5168-30C5-44EC94A1FC1E}" dt="2024-06-19T22:56:40.711" v="2179"/>
          <ac:spMkLst>
            <pc:docMk/>
            <pc:sldMk cId="279649752" sldId="312"/>
            <ac:spMk id="15" creationId="{1E9422E4-4C46-A215-F018-CCF2E208CC58}"/>
          </ac:spMkLst>
        </pc:spChg>
        <pc:spChg chg="add mod">
          <ac:chgData name="Ruiz, Juan S." userId="S::ruiz.j@ufl.edu::f1698c9a-7604-4381-b779-2de55b6d8075" providerId="AD" clId="Web-{06490DCA-C83B-5168-30C5-44EC94A1FC1E}" dt="2024-06-19T23:03:44.316" v="2439" actId="1076"/>
          <ac:spMkLst>
            <pc:docMk/>
            <pc:sldMk cId="279649752" sldId="312"/>
            <ac:spMk id="16" creationId="{548B0A94-EC3D-68D5-1EC6-C2D7E315163B}"/>
          </ac:spMkLst>
        </pc:spChg>
        <pc:picChg chg="add del mod">
          <ac:chgData name="Ruiz, Juan S." userId="S::ruiz.j@ufl.edu::f1698c9a-7604-4381-b779-2de55b6d8075" providerId="AD" clId="Web-{06490DCA-C83B-5168-30C5-44EC94A1FC1E}" dt="2024-06-19T22:52:45.814" v="2146"/>
          <ac:picMkLst>
            <pc:docMk/>
            <pc:sldMk cId="279649752" sldId="312"/>
            <ac:picMk id="5" creationId="{8AE6146C-4302-4BF1-3F68-B5C3460C2356}"/>
          </ac:picMkLst>
        </pc:picChg>
        <pc:picChg chg="del">
          <ac:chgData name="Ruiz, Juan S." userId="S::ruiz.j@ufl.edu::f1698c9a-7604-4381-b779-2de55b6d8075" providerId="AD" clId="Web-{06490DCA-C83B-5168-30C5-44EC94A1FC1E}" dt="2024-06-19T22:48:39.605" v="2077"/>
          <ac:picMkLst>
            <pc:docMk/>
            <pc:sldMk cId="279649752" sldId="312"/>
            <ac:picMk id="6" creationId="{FE8855A9-6564-1FF9-79EA-7C03E9552119}"/>
          </ac:picMkLst>
        </pc:picChg>
        <pc:picChg chg="add del mod">
          <ac:chgData name="Ruiz, Juan S." userId="S::ruiz.j@ufl.edu::f1698c9a-7604-4381-b779-2de55b6d8075" providerId="AD" clId="Web-{06490DCA-C83B-5168-30C5-44EC94A1FC1E}" dt="2024-06-19T22:54:42.224" v="2150"/>
          <ac:picMkLst>
            <pc:docMk/>
            <pc:sldMk cId="279649752" sldId="312"/>
            <ac:picMk id="7" creationId="{1A706F1E-030B-348D-F0B6-9B606A27C6EB}"/>
          </ac:picMkLst>
        </pc:picChg>
        <pc:picChg chg="del">
          <ac:chgData name="Ruiz, Juan S." userId="S::ruiz.j@ufl.edu::f1698c9a-7604-4381-b779-2de55b6d8075" providerId="AD" clId="Web-{06490DCA-C83B-5168-30C5-44EC94A1FC1E}" dt="2024-06-19T22:48:45.183" v="2079"/>
          <ac:picMkLst>
            <pc:docMk/>
            <pc:sldMk cId="279649752" sldId="312"/>
            <ac:picMk id="8" creationId="{C6D4577F-79C8-9AA3-A6F6-0370574B06C1}"/>
          </ac:picMkLst>
        </pc:picChg>
        <pc:picChg chg="add mod">
          <ac:chgData name="Ruiz, Juan S." userId="S::ruiz.j@ufl.edu::f1698c9a-7604-4381-b779-2de55b6d8075" providerId="AD" clId="Web-{06490DCA-C83B-5168-30C5-44EC94A1FC1E}" dt="2024-06-19T23:03:04.690" v="2436" actId="1076"/>
          <ac:picMkLst>
            <pc:docMk/>
            <pc:sldMk cId="279649752" sldId="312"/>
            <ac:picMk id="9" creationId="{03D81F66-A6E0-A6ED-1B07-E8E9461F6EB6}"/>
          </ac:picMkLst>
        </pc:picChg>
        <pc:picChg chg="add mod">
          <ac:chgData name="Ruiz, Juan S." userId="S::ruiz.j@ufl.edu::f1698c9a-7604-4381-b779-2de55b6d8075" providerId="AD" clId="Web-{06490DCA-C83B-5168-30C5-44EC94A1FC1E}" dt="2024-06-19T23:04:04.707" v="2440" actId="1076"/>
          <ac:picMkLst>
            <pc:docMk/>
            <pc:sldMk cId="279649752" sldId="312"/>
            <ac:picMk id="13" creationId="{C5F62FFA-65D0-9B05-E403-04F0D80A08EE}"/>
          </ac:picMkLst>
        </pc:picChg>
        <pc:picChg chg="add del mod">
          <ac:chgData name="Ruiz, Juan S." userId="S::ruiz.j@ufl.edu::f1698c9a-7604-4381-b779-2de55b6d8075" providerId="AD" clId="Web-{06490DCA-C83B-5168-30C5-44EC94A1FC1E}" dt="2024-06-19T22:56:17.461" v="2163"/>
          <ac:picMkLst>
            <pc:docMk/>
            <pc:sldMk cId="279649752" sldId="312"/>
            <ac:picMk id="14" creationId="{1896808C-074D-5DBA-CABF-BBA7567EF811}"/>
          </ac:picMkLst>
        </pc:picChg>
        <pc:cxnChg chg="add mod">
          <ac:chgData name="Ruiz, Juan S." userId="S::ruiz.j@ufl.edu::f1698c9a-7604-4381-b779-2de55b6d8075" providerId="AD" clId="Web-{06490DCA-C83B-5168-30C5-44EC94A1FC1E}" dt="2024-06-19T23:03:08.800" v="2437" actId="1076"/>
          <ac:cxnSpMkLst>
            <pc:docMk/>
            <pc:sldMk cId="279649752" sldId="312"/>
            <ac:cxnSpMk id="12" creationId="{6D5835AA-673C-0463-5E05-1E5DF079E82D}"/>
          </ac:cxnSpMkLst>
        </pc:cxnChg>
      </pc:sldChg>
      <pc:sldChg chg="delSp modSp add replId">
        <pc:chgData name="Ruiz, Juan S." userId="S::ruiz.j@ufl.edu::f1698c9a-7604-4381-b779-2de55b6d8075" providerId="AD" clId="Web-{06490DCA-C83B-5168-30C5-44EC94A1FC1E}" dt="2024-06-19T23:23:39.418" v="2691" actId="20577"/>
        <pc:sldMkLst>
          <pc:docMk/>
          <pc:sldMk cId="899785841" sldId="313"/>
        </pc:sldMkLst>
        <pc:spChg chg="del">
          <ac:chgData name="Ruiz, Juan S." userId="S::ruiz.j@ufl.edu::f1698c9a-7604-4381-b779-2de55b6d8075" providerId="AD" clId="Web-{06490DCA-C83B-5168-30C5-44EC94A1FC1E}" dt="2024-06-19T23:04:54.662" v="2444"/>
          <ac:spMkLst>
            <pc:docMk/>
            <pc:sldMk cId="899785841" sldId="313"/>
            <ac:spMk id="4" creationId="{2A510237-96C5-677D-7949-96E325EFA2E7}"/>
          </ac:spMkLst>
        </pc:spChg>
        <pc:spChg chg="mod">
          <ac:chgData name="Ruiz, Juan S." userId="S::ruiz.j@ufl.edu::f1698c9a-7604-4381-b779-2de55b6d8075" providerId="AD" clId="Web-{06490DCA-C83B-5168-30C5-44EC94A1FC1E}" dt="2024-06-19T23:23:39.418" v="2691" actId="20577"/>
          <ac:spMkLst>
            <pc:docMk/>
            <pc:sldMk cId="899785841" sldId="313"/>
            <ac:spMk id="5" creationId="{58B575C3-6932-E019-AE23-770257BB151D}"/>
          </ac:spMkLst>
        </pc:spChg>
        <pc:spChg chg="del">
          <ac:chgData name="Ruiz, Juan S." userId="S::ruiz.j@ufl.edu::f1698c9a-7604-4381-b779-2de55b6d8075" providerId="AD" clId="Web-{06490DCA-C83B-5168-30C5-44EC94A1FC1E}" dt="2024-06-19T23:05:01.225" v="2448"/>
          <ac:spMkLst>
            <pc:docMk/>
            <pc:sldMk cId="899785841" sldId="313"/>
            <ac:spMk id="16" creationId="{548B0A94-EC3D-68D5-1EC6-C2D7E315163B}"/>
          </ac:spMkLst>
        </pc:spChg>
        <pc:picChg chg="del">
          <ac:chgData name="Ruiz, Juan S." userId="S::ruiz.j@ufl.edu::f1698c9a-7604-4381-b779-2de55b6d8075" providerId="AD" clId="Web-{06490DCA-C83B-5168-30C5-44EC94A1FC1E}" dt="2024-06-19T23:04:56.787" v="2446"/>
          <ac:picMkLst>
            <pc:docMk/>
            <pc:sldMk cId="899785841" sldId="313"/>
            <ac:picMk id="9" creationId="{03D81F66-A6E0-A6ED-1B07-E8E9461F6EB6}"/>
          </ac:picMkLst>
        </pc:picChg>
        <pc:picChg chg="del">
          <ac:chgData name="Ruiz, Juan S." userId="S::ruiz.j@ufl.edu::f1698c9a-7604-4381-b779-2de55b6d8075" providerId="AD" clId="Web-{06490DCA-C83B-5168-30C5-44EC94A1FC1E}" dt="2024-06-19T23:04:55.756" v="2445"/>
          <ac:picMkLst>
            <pc:docMk/>
            <pc:sldMk cId="899785841" sldId="313"/>
            <ac:picMk id="13" creationId="{C5F62FFA-65D0-9B05-E403-04F0D80A08EE}"/>
          </ac:picMkLst>
        </pc:picChg>
        <pc:picChg chg="mod">
          <ac:chgData name="Ruiz, Juan S." userId="S::ruiz.j@ufl.edu::f1698c9a-7604-4381-b779-2de55b6d8075" providerId="AD" clId="Web-{06490DCA-C83B-5168-30C5-44EC94A1FC1E}" dt="2024-06-19T23:23:05.964" v="2681" actId="1076"/>
          <ac:picMkLst>
            <pc:docMk/>
            <pc:sldMk cId="899785841" sldId="313"/>
            <ac:picMk id="5123" creationId="{CC92406B-85F3-BB7A-B1E0-772322691803}"/>
          </ac:picMkLst>
        </pc:picChg>
        <pc:cxnChg chg="del">
          <ac:chgData name="Ruiz, Juan S." userId="S::ruiz.j@ufl.edu::f1698c9a-7604-4381-b779-2de55b6d8075" providerId="AD" clId="Web-{06490DCA-C83B-5168-30C5-44EC94A1FC1E}" dt="2024-06-19T23:04:58.631" v="2447"/>
          <ac:cxnSpMkLst>
            <pc:docMk/>
            <pc:sldMk cId="899785841" sldId="313"/>
            <ac:cxnSpMk id="12" creationId="{6D5835AA-673C-0463-5E05-1E5DF079E82D}"/>
          </ac:cxnSpMkLst>
        </pc:cxnChg>
      </pc:sldChg>
      <pc:sldChg chg="new del">
        <pc:chgData name="Ruiz, Juan S." userId="S::ruiz.j@ufl.edu::f1698c9a-7604-4381-b779-2de55b6d8075" providerId="AD" clId="Web-{06490DCA-C83B-5168-30C5-44EC94A1FC1E}" dt="2024-06-19T23:04:28.630" v="2442"/>
        <pc:sldMkLst>
          <pc:docMk/>
          <pc:sldMk cId="3096348643" sldId="313"/>
        </pc:sldMkLst>
      </pc:sldChg>
      <pc:sldChg chg="modSp add replId">
        <pc:chgData name="Ruiz, Juan S." userId="S::ruiz.j@ufl.edu::f1698c9a-7604-4381-b779-2de55b6d8075" providerId="AD" clId="Web-{06490DCA-C83B-5168-30C5-44EC94A1FC1E}" dt="2024-06-19T23:36:06.297" v="2717" actId="1076"/>
        <pc:sldMkLst>
          <pc:docMk/>
          <pc:sldMk cId="294352862" sldId="314"/>
        </pc:sldMkLst>
        <pc:spChg chg="mod">
          <ac:chgData name="Ruiz, Juan S." userId="S::ruiz.j@ufl.edu::f1698c9a-7604-4381-b779-2de55b6d8075" providerId="AD" clId="Web-{06490DCA-C83B-5168-30C5-44EC94A1FC1E}" dt="2024-06-19T23:35:57.578" v="2716" actId="1076"/>
          <ac:spMkLst>
            <pc:docMk/>
            <pc:sldMk cId="294352862" sldId="314"/>
            <ac:spMk id="5" creationId="{58B575C3-6932-E019-AE23-770257BB151D}"/>
          </ac:spMkLst>
        </pc:spChg>
        <pc:picChg chg="mod">
          <ac:chgData name="Ruiz, Juan S." userId="S::ruiz.j@ufl.edu::f1698c9a-7604-4381-b779-2de55b6d8075" providerId="AD" clId="Web-{06490DCA-C83B-5168-30C5-44EC94A1FC1E}" dt="2024-06-19T23:36:06.297" v="2717" actId="1076"/>
          <ac:picMkLst>
            <pc:docMk/>
            <pc:sldMk cId="294352862" sldId="314"/>
            <ac:picMk id="9" creationId="{BE8BC563-3B23-729A-3108-50B45BF36B06}"/>
          </ac:picMkLst>
        </pc:picChg>
      </pc:sldChg>
      <pc:sldChg chg="add del replId">
        <pc:chgData name="Ruiz, Juan S." userId="S::ruiz.j@ufl.edu::f1698c9a-7604-4381-b779-2de55b6d8075" providerId="AD" clId="Web-{06490DCA-C83B-5168-30C5-44EC94A1FC1E}" dt="2024-06-19T23:05:38.902" v="2450"/>
        <pc:sldMkLst>
          <pc:docMk/>
          <pc:sldMk cId="3315671795" sldId="314"/>
        </pc:sldMkLst>
      </pc:sldChg>
      <pc:sldChg chg="addSp delSp modSp add replId">
        <pc:chgData name="Ruiz, Juan S." userId="S::ruiz.j@ufl.edu::f1698c9a-7604-4381-b779-2de55b6d8075" providerId="AD" clId="Web-{06490DCA-C83B-5168-30C5-44EC94A1FC1E}" dt="2024-06-20T00:38:45.288" v="2974" actId="20577"/>
        <pc:sldMkLst>
          <pc:docMk/>
          <pc:sldMk cId="4274701723" sldId="315"/>
        </pc:sldMkLst>
        <pc:spChg chg="mod">
          <ac:chgData name="Ruiz, Juan S." userId="S::ruiz.j@ufl.edu::f1698c9a-7604-4381-b779-2de55b6d8075" providerId="AD" clId="Web-{06490DCA-C83B-5168-30C5-44EC94A1FC1E}" dt="2024-06-20T00:38:45.288" v="2974" actId="20577"/>
          <ac:spMkLst>
            <pc:docMk/>
            <pc:sldMk cId="4274701723" sldId="315"/>
            <ac:spMk id="3" creationId="{92606251-8F82-D63F-5ABF-E4C9C1C9C1EA}"/>
          </ac:spMkLst>
        </pc:spChg>
        <pc:spChg chg="add mod">
          <ac:chgData name="Ruiz, Juan S." userId="S::ruiz.j@ufl.edu::f1698c9a-7604-4381-b779-2de55b6d8075" providerId="AD" clId="Web-{06490DCA-C83B-5168-30C5-44EC94A1FC1E}" dt="2024-06-19T23:54:13.826" v="2943" actId="20577"/>
          <ac:spMkLst>
            <pc:docMk/>
            <pc:sldMk cId="4274701723" sldId="315"/>
            <ac:spMk id="4" creationId="{2A5DD8E5-CBD6-D3A9-8BA6-6CCEC812C1BE}"/>
          </ac:spMkLst>
        </pc:spChg>
        <pc:spChg chg="del mod">
          <ac:chgData name="Ruiz, Juan S." userId="S::ruiz.j@ufl.edu::f1698c9a-7604-4381-b779-2de55b6d8075" providerId="AD" clId="Web-{06490DCA-C83B-5168-30C5-44EC94A1FC1E}" dt="2024-06-19T23:39:07.177" v="2789"/>
          <ac:spMkLst>
            <pc:docMk/>
            <pc:sldMk cId="4274701723" sldId="315"/>
            <ac:spMk id="5" creationId="{58B575C3-6932-E019-AE23-770257BB151D}"/>
          </ac:spMkLst>
        </pc:spChg>
        <pc:picChg chg="add del mod">
          <ac:chgData name="Ruiz, Juan S." userId="S::ruiz.j@ufl.edu::f1698c9a-7604-4381-b779-2de55b6d8075" providerId="AD" clId="Web-{06490DCA-C83B-5168-30C5-44EC94A1FC1E}" dt="2024-06-19T23:48:30.926" v="2908"/>
          <ac:picMkLst>
            <pc:docMk/>
            <pc:sldMk cId="4274701723" sldId="315"/>
            <ac:picMk id="7" creationId="{C12DC631-05C7-7AA7-FBC7-D6F60151F05A}"/>
          </ac:picMkLst>
        </pc:picChg>
        <pc:picChg chg="del">
          <ac:chgData name="Ruiz, Juan S." userId="S::ruiz.j@ufl.edu::f1698c9a-7604-4381-b779-2de55b6d8075" providerId="AD" clId="Web-{06490DCA-C83B-5168-30C5-44EC94A1FC1E}" dt="2024-06-19T23:36:42.376" v="2719"/>
          <ac:picMkLst>
            <pc:docMk/>
            <pc:sldMk cId="4274701723" sldId="315"/>
            <ac:picMk id="9" creationId="{BE8BC563-3B23-729A-3108-50B45BF36B06}"/>
          </ac:picMkLst>
        </pc:picChg>
        <pc:picChg chg="del">
          <ac:chgData name="Ruiz, Juan S." userId="S::ruiz.j@ufl.edu::f1698c9a-7604-4381-b779-2de55b6d8075" providerId="AD" clId="Web-{06490DCA-C83B-5168-30C5-44EC94A1FC1E}" dt="2024-06-19T23:48:31.989" v="2909"/>
          <ac:picMkLst>
            <pc:docMk/>
            <pc:sldMk cId="4274701723" sldId="315"/>
            <ac:picMk id="7169" creationId="{78203963-97AD-2D83-F5B2-2C414C55EFCF}"/>
          </ac:picMkLst>
        </pc:picChg>
      </pc:sldChg>
      <pc:sldChg chg="addSp delSp modSp">
        <pc:chgData name="Ruiz, Juan S." userId="S::ruiz.j@ufl.edu::f1698c9a-7604-4381-b779-2de55b6d8075" providerId="AD" clId="Web-{06490DCA-C83B-5168-30C5-44EC94A1FC1E}" dt="2024-06-20T00:38:53.538" v="2977" actId="20577"/>
        <pc:sldMkLst>
          <pc:docMk/>
          <pc:sldMk cId="3215528360" sldId="317"/>
        </pc:sldMkLst>
        <pc:spChg chg="mod">
          <ac:chgData name="Ruiz, Juan S." userId="S::ruiz.j@ufl.edu::f1698c9a-7604-4381-b779-2de55b6d8075" providerId="AD" clId="Web-{06490DCA-C83B-5168-30C5-44EC94A1FC1E}" dt="2024-06-20T00:38:53.538" v="2977" actId="20577"/>
          <ac:spMkLst>
            <pc:docMk/>
            <pc:sldMk cId="3215528360" sldId="317"/>
            <ac:spMk id="3" creationId="{92606251-8F82-D63F-5ABF-E4C9C1C9C1EA}"/>
          </ac:spMkLst>
        </pc:spChg>
        <pc:spChg chg="mod">
          <ac:chgData name="Ruiz, Juan S." userId="S::ruiz.j@ufl.edu::f1698c9a-7604-4381-b779-2de55b6d8075" providerId="AD" clId="Web-{06490DCA-C83B-5168-30C5-44EC94A1FC1E}" dt="2024-06-19T23:59:14.647" v="2967" actId="20577"/>
          <ac:spMkLst>
            <pc:docMk/>
            <pc:sldMk cId="3215528360" sldId="317"/>
            <ac:spMk id="4" creationId="{2A5DD8E5-CBD6-D3A9-8BA6-6CCEC812C1BE}"/>
          </ac:spMkLst>
        </pc:spChg>
        <pc:picChg chg="add mod">
          <ac:chgData name="Ruiz, Juan S." userId="S::ruiz.j@ufl.edu::f1698c9a-7604-4381-b779-2de55b6d8075" providerId="AD" clId="Web-{06490DCA-C83B-5168-30C5-44EC94A1FC1E}" dt="2024-06-20T00:04:06.201" v="2973" actId="1076"/>
          <ac:picMkLst>
            <pc:docMk/>
            <pc:sldMk cId="3215528360" sldId="317"/>
            <ac:picMk id="5" creationId="{D6681106-7E1D-4E0D-1FC5-397AC161119B}"/>
          </ac:picMkLst>
        </pc:picChg>
        <pc:picChg chg="del">
          <ac:chgData name="Ruiz, Juan S." userId="S::ruiz.j@ufl.edu::f1698c9a-7604-4381-b779-2de55b6d8075" providerId="AD" clId="Web-{06490DCA-C83B-5168-30C5-44EC94A1FC1E}" dt="2024-06-19T23:58:53.834" v="2947"/>
          <ac:picMkLst>
            <pc:docMk/>
            <pc:sldMk cId="3215528360" sldId="317"/>
            <ac:picMk id="7171" creationId="{62F689DE-5020-6760-FC3D-11488AB457A8}"/>
          </ac:picMkLst>
        </pc:picChg>
      </pc:sldChg>
      <pc:sldChg chg="modSp">
        <pc:chgData name="Ruiz, Juan S." userId="S::ruiz.j@ufl.edu::f1698c9a-7604-4381-b779-2de55b6d8075" providerId="AD" clId="Web-{06490DCA-C83B-5168-30C5-44EC94A1FC1E}" dt="2024-06-20T00:39:01.148" v="2978" actId="20577"/>
        <pc:sldMkLst>
          <pc:docMk/>
          <pc:sldMk cId="22803220" sldId="318"/>
        </pc:sldMkLst>
        <pc:spChg chg="mod">
          <ac:chgData name="Ruiz, Juan S." userId="S::ruiz.j@ufl.edu::f1698c9a-7604-4381-b779-2de55b6d8075" providerId="AD" clId="Web-{06490DCA-C83B-5168-30C5-44EC94A1FC1E}" dt="2024-06-20T00:39:01.148" v="2978" actId="20577"/>
          <ac:spMkLst>
            <pc:docMk/>
            <pc:sldMk cId="22803220" sldId="318"/>
            <ac:spMk id="3" creationId="{92606251-8F82-D63F-5ABF-E4C9C1C9C1EA}"/>
          </ac:spMkLst>
        </pc:spChg>
      </pc:sldChg>
      <pc:sldChg chg="addSp modSp">
        <pc:chgData name="Ruiz, Juan S." userId="S::ruiz.j@ufl.edu::f1698c9a-7604-4381-b779-2de55b6d8075" providerId="AD" clId="Web-{06490DCA-C83B-5168-30C5-44EC94A1FC1E}" dt="2024-06-20T00:40:06.746" v="2995" actId="20577"/>
        <pc:sldMkLst>
          <pc:docMk/>
          <pc:sldMk cId="299530687" sldId="319"/>
        </pc:sldMkLst>
        <pc:spChg chg="mod">
          <ac:chgData name="Ruiz, Juan S." userId="S::ruiz.j@ufl.edu::f1698c9a-7604-4381-b779-2de55b6d8075" providerId="AD" clId="Web-{06490DCA-C83B-5168-30C5-44EC94A1FC1E}" dt="2024-06-20T00:39:38.432" v="2980" actId="20577"/>
          <ac:spMkLst>
            <pc:docMk/>
            <pc:sldMk cId="299530687" sldId="319"/>
            <ac:spMk id="3" creationId="{92606251-8F82-D63F-5ABF-E4C9C1C9C1EA}"/>
          </ac:spMkLst>
        </pc:spChg>
        <pc:spChg chg="add mod">
          <ac:chgData name="Ruiz, Juan S." userId="S::ruiz.j@ufl.edu::f1698c9a-7604-4381-b779-2de55b6d8075" providerId="AD" clId="Web-{06490DCA-C83B-5168-30C5-44EC94A1FC1E}" dt="2024-06-20T00:40:06.746" v="2995" actId="20577"/>
          <ac:spMkLst>
            <pc:docMk/>
            <pc:sldMk cId="299530687" sldId="319"/>
            <ac:spMk id="5" creationId="{3B0B6E75-A674-D04F-DB90-8ABD05BAF419}"/>
          </ac:spMkLst>
        </pc:spChg>
      </pc:sldChg>
    </pc:docChg>
  </pc:docChgLst>
  <pc:docChgLst>
    <pc:chgData name="Ruiz, Juan S." userId="S::ruiz.j@ufl.edu::f1698c9a-7604-4381-b779-2de55b6d8075" providerId="AD" clId="Web-{6E7794C7-7B85-2D50-FF61-BFBB726F317A}"/>
    <pc:docChg chg="addSld modSld modSection">
      <pc:chgData name="Ruiz, Juan S." userId="S::ruiz.j@ufl.edu::f1698c9a-7604-4381-b779-2de55b6d8075" providerId="AD" clId="Web-{6E7794C7-7B85-2D50-FF61-BFBB726F317A}" dt="2024-06-20T16:57:12.183" v="173" actId="1076"/>
      <pc:docMkLst>
        <pc:docMk/>
      </pc:docMkLst>
      <pc:sldChg chg="modSp">
        <pc:chgData name="Ruiz, Juan S." userId="S::ruiz.j@ufl.edu::f1698c9a-7604-4381-b779-2de55b6d8075" providerId="AD" clId="Web-{6E7794C7-7B85-2D50-FF61-BFBB726F317A}" dt="2024-06-20T13:17:00.999" v="49" actId="20577"/>
        <pc:sldMkLst>
          <pc:docMk/>
          <pc:sldMk cId="2413294855" sldId="326"/>
        </pc:sldMkLst>
        <pc:spChg chg="mod">
          <ac:chgData name="Ruiz, Juan S." userId="S::ruiz.j@ufl.edu::f1698c9a-7604-4381-b779-2de55b6d8075" providerId="AD" clId="Web-{6E7794C7-7B85-2D50-FF61-BFBB726F317A}" dt="2024-06-20T13:15:18.324" v="7" actId="20577"/>
          <ac:spMkLst>
            <pc:docMk/>
            <pc:sldMk cId="2413294855" sldId="326"/>
            <ac:spMk id="10" creationId="{AE115649-FC28-9F81-025A-33D9FB56CE04}"/>
          </ac:spMkLst>
        </pc:spChg>
        <pc:spChg chg="mod">
          <ac:chgData name="Ruiz, Juan S." userId="S::ruiz.j@ufl.edu::f1698c9a-7604-4381-b779-2de55b6d8075" providerId="AD" clId="Web-{6E7794C7-7B85-2D50-FF61-BFBB726F317A}" dt="2024-06-20T13:17:00.999" v="49" actId="20577"/>
          <ac:spMkLst>
            <pc:docMk/>
            <pc:sldMk cId="2413294855" sldId="326"/>
            <ac:spMk id="18" creationId="{5959A49B-FEC2-700F-3597-DED5965750CF}"/>
          </ac:spMkLst>
        </pc:spChg>
      </pc:sldChg>
      <pc:sldChg chg="delSp modSp add replId">
        <pc:chgData name="Ruiz, Juan S." userId="S::ruiz.j@ufl.edu::f1698c9a-7604-4381-b779-2de55b6d8075" providerId="AD" clId="Web-{6E7794C7-7B85-2D50-FF61-BFBB726F317A}" dt="2024-06-20T13:17:11.656" v="51"/>
        <pc:sldMkLst>
          <pc:docMk/>
          <pc:sldMk cId="3931486535" sldId="327"/>
        </pc:sldMkLst>
        <pc:spChg chg="del mod">
          <ac:chgData name="Ruiz, Juan S." userId="S::ruiz.j@ufl.edu::f1698c9a-7604-4381-b779-2de55b6d8075" providerId="AD" clId="Web-{6E7794C7-7B85-2D50-FF61-BFBB726F317A}" dt="2024-06-20T13:15:04.746" v="4"/>
          <ac:spMkLst>
            <pc:docMk/>
            <pc:sldMk cId="3931486535" sldId="327"/>
            <ac:spMk id="10" creationId="{AE115649-FC28-9F81-025A-33D9FB56CE04}"/>
          </ac:spMkLst>
        </pc:spChg>
        <pc:spChg chg="del">
          <ac:chgData name="Ruiz, Juan S." userId="S::ruiz.j@ufl.edu::f1698c9a-7604-4381-b779-2de55b6d8075" providerId="AD" clId="Web-{6E7794C7-7B85-2D50-FF61-BFBB726F317A}" dt="2024-06-20T13:15:07.152" v="5"/>
          <ac:spMkLst>
            <pc:docMk/>
            <pc:sldMk cId="3931486535" sldId="327"/>
            <ac:spMk id="18" creationId="{5959A49B-FEC2-700F-3597-DED5965750CF}"/>
          </ac:spMkLst>
        </pc:spChg>
        <pc:picChg chg="del">
          <ac:chgData name="Ruiz, Juan S." userId="S::ruiz.j@ufl.edu::f1698c9a-7604-4381-b779-2de55b6d8075" providerId="AD" clId="Web-{6E7794C7-7B85-2D50-FF61-BFBB726F317A}" dt="2024-06-20T13:14:48.183" v="1"/>
          <ac:picMkLst>
            <pc:docMk/>
            <pc:sldMk cId="3931486535" sldId="327"/>
            <ac:picMk id="6" creationId="{F72CC368-9ECF-A8F7-611C-94539ED3D7E2}"/>
          </ac:picMkLst>
        </pc:picChg>
        <pc:picChg chg="del">
          <ac:chgData name="Ruiz, Juan S." userId="S::ruiz.j@ufl.edu::f1698c9a-7604-4381-b779-2de55b6d8075" providerId="AD" clId="Web-{6E7794C7-7B85-2D50-FF61-BFBB726F317A}" dt="2024-06-20T13:14:50.730" v="2"/>
          <ac:picMkLst>
            <pc:docMk/>
            <pc:sldMk cId="3931486535" sldId="327"/>
            <ac:picMk id="16" creationId="{FEEB1B1E-28DB-F2B5-243C-2A072A68213E}"/>
          </ac:picMkLst>
        </pc:picChg>
        <pc:cxnChg chg="del">
          <ac:chgData name="Ruiz, Juan S." userId="S::ruiz.j@ufl.edu::f1698c9a-7604-4381-b779-2de55b6d8075" providerId="AD" clId="Web-{6E7794C7-7B85-2D50-FF61-BFBB726F317A}" dt="2024-06-20T13:17:10.093" v="50"/>
          <ac:cxnSpMkLst>
            <pc:docMk/>
            <pc:sldMk cId="3931486535" sldId="327"/>
            <ac:cxnSpMk id="7" creationId="{467B0F6D-7F99-E079-C21A-EA1D20B184FE}"/>
          </ac:cxnSpMkLst>
        </pc:cxnChg>
        <pc:cxnChg chg="del">
          <ac:chgData name="Ruiz, Juan S." userId="S::ruiz.j@ufl.edu::f1698c9a-7604-4381-b779-2de55b6d8075" providerId="AD" clId="Web-{6E7794C7-7B85-2D50-FF61-BFBB726F317A}" dt="2024-06-20T13:17:11.656" v="51"/>
          <ac:cxnSpMkLst>
            <pc:docMk/>
            <pc:sldMk cId="3931486535" sldId="327"/>
            <ac:cxnSpMk id="14" creationId="{F9AE6674-3181-A530-E5A1-72B142847BA1}"/>
          </ac:cxnSpMkLst>
        </pc:cxnChg>
      </pc:sldChg>
      <pc:sldChg chg="addSp delSp modSp">
        <pc:chgData name="Ruiz, Juan S." userId="S::ruiz.j@ufl.edu::f1698c9a-7604-4381-b779-2de55b6d8075" providerId="AD" clId="Web-{6E7794C7-7B85-2D50-FF61-BFBB726F317A}" dt="2024-06-20T14:29:58.638" v="77"/>
        <pc:sldMkLst>
          <pc:docMk/>
          <pc:sldMk cId="3758892747" sldId="328"/>
        </pc:sldMkLst>
        <pc:spChg chg="mod">
          <ac:chgData name="Ruiz, Juan S." userId="S::ruiz.j@ufl.edu::f1698c9a-7604-4381-b779-2de55b6d8075" providerId="AD" clId="Web-{6E7794C7-7B85-2D50-FF61-BFBB726F317A}" dt="2024-06-20T14:29:56.841" v="75" actId="20577"/>
          <ac:spMkLst>
            <pc:docMk/>
            <pc:sldMk cId="3758892747" sldId="328"/>
            <ac:spMk id="6" creationId="{0042ED9B-13E7-C6EF-4A6B-043CD65E8F87}"/>
          </ac:spMkLst>
        </pc:spChg>
        <pc:picChg chg="add mod">
          <ac:chgData name="Ruiz, Juan S." userId="S::ruiz.j@ufl.edu::f1698c9a-7604-4381-b779-2de55b6d8075" providerId="AD" clId="Web-{6E7794C7-7B85-2D50-FF61-BFBB726F317A}" dt="2024-06-20T14:24:33.736" v="54" actId="14100"/>
          <ac:picMkLst>
            <pc:docMk/>
            <pc:sldMk cId="3758892747" sldId="328"/>
            <ac:picMk id="4" creationId="{98E5FA68-B36A-A396-2013-87315327E06D}"/>
          </ac:picMkLst>
        </pc:picChg>
        <pc:picChg chg="add del mod">
          <ac:chgData name="Ruiz, Juan S." userId="S::ruiz.j@ufl.edu::f1698c9a-7604-4381-b779-2de55b6d8075" providerId="AD" clId="Web-{6E7794C7-7B85-2D50-FF61-BFBB726F317A}" dt="2024-06-20T14:29:58.638" v="77"/>
          <ac:picMkLst>
            <pc:docMk/>
            <pc:sldMk cId="3758892747" sldId="328"/>
            <ac:picMk id="5" creationId="{F9A2FB6C-DAD4-9E27-0F12-57E35FD9A9C4}"/>
          </ac:picMkLst>
        </pc:picChg>
        <pc:picChg chg="mod">
          <ac:chgData name="Ruiz, Juan S." userId="S::ruiz.j@ufl.edu::f1698c9a-7604-4381-b779-2de55b6d8075" providerId="AD" clId="Web-{6E7794C7-7B85-2D50-FF61-BFBB726F317A}" dt="2024-06-20T14:26:00.036" v="55" actId="1076"/>
          <ac:picMkLst>
            <pc:docMk/>
            <pc:sldMk cId="3758892747" sldId="328"/>
            <ac:picMk id="2051" creationId="{97B87D28-F94F-2277-6972-ED1FDCC8F114}"/>
          </ac:picMkLst>
        </pc:picChg>
      </pc:sldChg>
      <pc:sldChg chg="addSp delSp modSp add replId">
        <pc:chgData name="Ruiz, Juan S." userId="S::ruiz.j@ufl.edu::f1698c9a-7604-4381-b779-2de55b6d8075" providerId="AD" clId="Web-{6E7794C7-7B85-2D50-FF61-BFBB726F317A}" dt="2024-06-20T14:38:25.515" v="105" actId="1076"/>
        <pc:sldMkLst>
          <pc:docMk/>
          <pc:sldMk cId="2256249074" sldId="329"/>
        </pc:sldMkLst>
        <pc:spChg chg="mod">
          <ac:chgData name="Ruiz, Juan S." userId="S::ruiz.j@ufl.edu::f1698c9a-7604-4381-b779-2de55b6d8075" providerId="AD" clId="Web-{6E7794C7-7B85-2D50-FF61-BFBB726F317A}" dt="2024-06-20T14:30:22.295" v="100" actId="20577"/>
          <ac:spMkLst>
            <pc:docMk/>
            <pc:sldMk cId="2256249074" sldId="329"/>
            <ac:spMk id="3" creationId="{92606251-8F82-D63F-5ABF-E4C9C1C9C1EA}"/>
          </ac:spMkLst>
        </pc:spChg>
        <pc:spChg chg="del">
          <ac:chgData name="Ruiz, Juan S." userId="S::ruiz.j@ufl.edu::f1698c9a-7604-4381-b779-2de55b6d8075" providerId="AD" clId="Web-{6E7794C7-7B85-2D50-FF61-BFBB726F317A}" dt="2024-06-20T14:30:26.936" v="101"/>
          <ac:spMkLst>
            <pc:docMk/>
            <pc:sldMk cId="2256249074" sldId="329"/>
            <ac:spMk id="8" creationId="{62D25B5E-BE0B-ED3F-426D-92D371479AE3}"/>
          </ac:spMkLst>
        </pc:spChg>
        <pc:picChg chg="add mod">
          <ac:chgData name="Ruiz, Juan S." userId="S::ruiz.j@ufl.edu::f1698c9a-7604-4381-b779-2de55b6d8075" providerId="AD" clId="Web-{6E7794C7-7B85-2D50-FF61-BFBB726F317A}" dt="2024-06-20T14:38:25.515" v="105" actId="1076"/>
          <ac:picMkLst>
            <pc:docMk/>
            <pc:sldMk cId="2256249074" sldId="329"/>
            <ac:picMk id="7" creationId="{F2F714F8-5351-2480-0D6A-D67494E87C77}"/>
          </ac:picMkLst>
        </pc:picChg>
      </pc:sldChg>
      <pc:sldChg chg="addSp modSp">
        <pc:chgData name="Ruiz, Juan S." userId="S::ruiz.j@ufl.edu::f1698c9a-7604-4381-b779-2de55b6d8075" providerId="AD" clId="Web-{6E7794C7-7B85-2D50-FF61-BFBB726F317A}" dt="2024-06-20T16:57:12.183" v="173" actId="1076"/>
        <pc:sldMkLst>
          <pc:docMk/>
          <pc:sldMk cId="2849882414" sldId="337"/>
        </pc:sldMkLst>
        <pc:spChg chg="mod">
          <ac:chgData name="Ruiz, Juan S." userId="S::ruiz.j@ufl.edu::f1698c9a-7604-4381-b779-2de55b6d8075" providerId="AD" clId="Web-{6E7794C7-7B85-2D50-FF61-BFBB726F317A}" dt="2024-06-20T16:51:57.234" v="112" actId="20577"/>
          <ac:spMkLst>
            <pc:docMk/>
            <pc:sldMk cId="2849882414" sldId="337"/>
            <ac:spMk id="3" creationId="{92606251-8F82-D63F-5ABF-E4C9C1C9C1EA}"/>
          </ac:spMkLst>
        </pc:spChg>
        <pc:spChg chg="mod">
          <ac:chgData name="Ruiz, Juan S." userId="S::ruiz.j@ufl.edu::f1698c9a-7604-4381-b779-2de55b6d8075" providerId="AD" clId="Web-{6E7794C7-7B85-2D50-FF61-BFBB726F317A}" dt="2024-06-20T16:57:08.526" v="172" actId="20577"/>
          <ac:spMkLst>
            <pc:docMk/>
            <pc:sldMk cId="2849882414" sldId="337"/>
            <ac:spMk id="9" creationId="{8943F28A-F691-453A-E1BD-E86831CB8FEA}"/>
          </ac:spMkLst>
        </pc:spChg>
        <pc:spChg chg="mod">
          <ac:chgData name="Ruiz, Juan S." userId="S::ruiz.j@ufl.edu::f1698c9a-7604-4381-b779-2de55b6d8075" providerId="AD" clId="Web-{6E7794C7-7B85-2D50-FF61-BFBB726F317A}" dt="2024-06-20T16:53:52.004" v="154" actId="20577"/>
          <ac:spMkLst>
            <pc:docMk/>
            <pc:sldMk cId="2849882414" sldId="337"/>
            <ac:spMk id="11" creationId="{7C29DC95-F475-B40A-FC85-49970522F06A}"/>
          </ac:spMkLst>
        </pc:spChg>
        <pc:picChg chg="add mod">
          <ac:chgData name="Ruiz, Juan S." userId="S::ruiz.j@ufl.edu::f1698c9a-7604-4381-b779-2de55b6d8075" providerId="AD" clId="Web-{6E7794C7-7B85-2D50-FF61-BFBB726F317A}" dt="2024-06-20T16:57:12.183" v="173" actId="1076"/>
          <ac:picMkLst>
            <pc:docMk/>
            <pc:sldMk cId="2849882414" sldId="337"/>
            <ac:picMk id="4" creationId="{5E9FAA85-EF8E-BBD2-AE81-44EFF9DCF2C2}"/>
          </ac:picMkLst>
        </pc:picChg>
      </pc:sldChg>
    </pc:docChg>
  </pc:docChgLst>
  <pc:docChgLst>
    <pc:chgData name="Ruiz, Juan S." userId="f1698c9a-7604-4381-b779-2de55b6d8075" providerId="ADAL" clId="{5C5304F4-5370-46D2-968D-566BF78DDD53}"/>
    <pc:docChg chg="undo redo custSel addSld delSld modSld sldOrd modSection">
      <pc:chgData name="Ruiz, Juan S." userId="f1698c9a-7604-4381-b779-2de55b6d8075" providerId="ADAL" clId="{5C5304F4-5370-46D2-968D-566BF78DDD53}" dt="2024-06-20T16:59:41.634" v="7532" actId="1035"/>
      <pc:docMkLst>
        <pc:docMk/>
      </pc:docMkLst>
      <pc:sldChg chg="addSp delSp modSp mod">
        <pc:chgData name="Ruiz, Juan S." userId="f1698c9a-7604-4381-b779-2de55b6d8075" providerId="ADAL" clId="{5C5304F4-5370-46D2-968D-566BF78DDD53}" dt="2024-06-20T14:01:05.046" v="4292" actId="1076"/>
        <pc:sldMkLst>
          <pc:docMk/>
          <pc:sldMk cId="392485410" sldId="265"/>
        </pc:sldMkLst>
        <pc:picChg chg="del">
          <ac:chgData name="Ruiz, Juan S." userId="f1698c9a-7604-4381-b779-2de55b6d8075" providerId="ADAL" clId="{5C5304F4-5370-46D2-968D-566BF78DDD53}" dt="2024-06-20T14:00:00.114" v="4288" actId="478"/>
          <ac:picMkLst>
            <pc:docMk/>
            <pc:sldMk cId="392485410" sldId="265"/>
            <ac:picMk id="6" creationId="{AC0E035F-4906-14AC-4EA5-C477A5C755AB}"/>
          </ac:picMkLst>
        </pc:picChg>
        <pc:picChg chg="add del mod">
          <ac:chgData name="Ruiz, Juan S." userId="f1698c9a-7604-4381-b779-2de55b6d8075" providerId="ADAL" clId="{5C5304F4-5370-46D2-968D-566BF78DDD53}" dt="2024-06-20T14:00:14.376" v="4290" actId="478"/>
          <ac:picMkLst>
            <pc:docMk/>
            <pc:sldMk cId="392485410" sldId="265"/>
            <ac:picMk id="7" creationId="{76B3F7D1-72B2-1972-61AF-826D3F1DAB5E}"/>
          </ac:picMkLst>
        </pc:picChg>
        <pc:picChg chg="add mod">
          <ac:chgData name="Ruiz, Juan S." userId="f1698c9a-7604-4381-b779-2de55b6d8075" providerId="ADAL" clId="{5C5304F4-5370-46D2-968D-566BF78DDD53}" dt="2024-06-20T14:01:05.046" v="4292" actId="1076"/>
          <ac:picMkLst>
            <pc:docMk/>
            <pc:sldMk cId="392485410" sldId="265"/>
            <ac:picMk id="10" creationId="{DA8C98BD-1AE2-5E8F-D7F2-4B0E4B08F14B}"/>
          </ac:picMkLst>
        </pc:picChg>
      </pc:sldChg>
      <pc:sldChg chg="add del">
        <pc:chgData name="Ruiz, Juan S." userId="f1698c9a-7604-4381-b779-2de55b6d8075" providerId="ADAL" clId="{5C5304F4-5370-46D2-968D-566BF78DDD53}" dt="2024-06-20T14:23:23.017" v="4903"/>
        <pc:sldMkLst>
          <pc:docMk/>
          <pc:sldMk cId="783254620" sldId="283"/>
        </pc:sldMkLst>
      </pc:sldChg>
      <pc:sldChg chg="modSp mod">
        <pc:chgData name="Ruiz, Juan S." userId="f1698c9a-7604-4381-b779-2de55b6d8075" providerId="ADAL" clId="{5C5304F4-5370-46D2-968D-566BF78DDD53}" dt="2024-06-20T16:58:56.971" v="7528" actId="20577"/>
        <pc:sldMkLst>
          <pc:docMk/>
          <pc:sldMk cId="1372185275" sldId="295"/>
        </pc:sldMkLst>
        <pc:spChg chg="mod">
          <ac:chgData name="Ruiz, Juan S." userId="f1698c9a-7604-4381-b779-2de55b6d8075" providerId="ADAL" clId="{5C5304F4-5370-46D2-968D-566BF78DDD53}" dt="2024-06-20T16:58:56.971" v="7528" actId="20577"/>
          <ac:spMkLst>
            <pc:docMk/>
            <pc:sldMk cId="1372185275" sldId="295"/>
            <ac:spMk id="9" creationId="{11FD371A-A358-3F7F-999B-78E54424BAD0}"/>
          </ac:spMkLst>
        </pc:spChg>
      </pc:sldChg>
      <pc:sldChg chg="modSp mod">
        <pc:chgData name="Ruiz, Juan S." userId="f1698c9a-7604-4381-b779-2de55b6d8075" providerId="ADAL" clId="{5C5304F4-5370-46D2-968D-566BF78DDD53}" dt="2024-06-19T20:27:55.697" v="174" actId="1076"/>
        <pc:sldMkLst>
          <pc:docMk/>
          <pc:sldMk cId="1456598892" sldId="299"/>
        </pc:sldMkLst>
        <pc:spChg chg="mod">
          <ac:chgData name="Ruiz, Juan S." userId="f1698c9a-7604-4381-b779-2de55b6d8075" providerId="ADAL" clId="{5C5304F4-5370-46D2-968D-566BF78DDD53}" dt="2024-06-19T17:40:06.832" v="3" actId="20577"/>
          <ac:spMkLst>
            <pc:docMk/>
            <pc:sldMk cId="1456598892" sldId="299"/>
            <ac:spMk id="4" creationId="{F2BE38B3-7D6C-0C69-DFC2-DE37649573D7}"/>
          </ac:spMkLst>
        </pc:spChg>
        <pc:picChg chg="mod">
          <ac:chgData name="Ruiz, Juan S." userId="f1698c9a-7604-4381-b779-2de55b6d8075" providerId="ADAL" clId="{5C5304F4-5370-46D2-968D-566BF78DDD53}" dt="2024-06-19T20:27:41.994" v="173" actId="14100"/>
          <ac:picMkLst>
            <pc:docMk/>
            <pc:sldMk cId="1456598892" sldId="299"/>
            <ac:picMk id="5" creationId="{A4465526-3856-2C18-94D0-046508A48B03}"/>
          </ac:picMkLst>
        </pc:picChg>
        <pc:picChg chg="mod">
          <ac:chgData name="Ruiz, Juan S." userId="f1698c9a-7604-4381-b779-2de55b6d8075" providerId="ADAL" clId="{5C5304F4-5370-46D2-968D-566BF78DDD53}" dt="2024-06-19T20:27:55.697" v="174" actId="1076"/>
          <ac:picMkLst>
            <pc:docMk/>
            <pc:sldMk cId="1456598892" sldId="299"/>
            <ac:picMk id="7" creationId="{144C90D6-F455-8F99-CAE3-F277D75C005E}"/>
          </ac:picMkLst>
        </pc:picChg>
      </pc:sldChg>
      <pc:sldChg chg="addSp delSp modSp mod">
        <pc:chgData name="Ruiz, Juan S." userId="f1698c9a-7604-4381-b779-2de55b6d8075" providerId="ADAL" clId="{5C5304F4-5370-46D2-968D-566BF78DDD53}" dt="2024-06-20T00:35:10.431" v="2749" actId="1440"/>
        <pc:sldMkLst>
          <pc:docMk/>
          <pc:sldMk cId="3920130594" sldId="300"/>
        </pc:sldMkLst>
        <pc:spChg chg="mod">
          <ac:chgData name="Ruiz, Juan S." userId="f1698c9a-7604-4381-b779-2de55b6d8075" providerId="ADAL" clId="{5C5304F4-5370-46D2-968D-566BF78DDD53}" dt="2024-06-19T21:04:33.837" v="233" actId="20577"/>
          <ac:spMkLst>
            <pc:docMk/>
            <pc:sldMk cId="3920130594" sldId="300"/>
            <ac:spMk id="6" creationId="{40CD26FE-402A-B21B-1A0F-EED07A424F60}"/>
          </ac:spMkLst>
        </pc:spChg>
        <pc:picChg chg="add del mod modCrop">
          <ac:chgData name="Ruiz, Juan S." userId="f1698c9a-7604-4381-b779-2de55b6d8075" providerId="ADAL" clId="{5C5304F4-5370-46D2-968D-566BF78DDD53}" dt="2024-06-19T21:03:50.575" v="181" actId="478"/>
          <ac:picMkLst>
            <pc:docMk/>
            <pc:sldMk cId="3920130594" sldId="300"/>
            <ac:picMk id="5" creationId="{DB693510-D135-1E67-DF27-BA1BB8BC9272}"/>
          </ac:picMkLst>
        </pc:picChg>
        <pc:picChg chg="mod">
          <ac:chgData name="Ruiz, Juan S." userId="f1698c9a-7604-4381-b779-2de55b6d8075" providerId="ADAL" clId="{5C5304F4-5370-46D2-968D-566BF78DDD53}" dt="2024-06-20T00:35:10.431" v="2749" actId="1440"/>
          <ac:picMkLst>
            <pc:docMk/>
            <pc:sldMk cId="3920130594" sldId="300"/>
            <ac:picMk id="10" creationId="{5F29004F-394F-A3D7-CF84-9AD9052F1EFA}"/>
          </ac:picMkLst>
        </pc:picChg>
      </pc:sldChg>
      <pc:sldChg chg="del">
        <pc:chgData name="Ruiz, Juan S." userId="f1698c9a-7604-4381-b779-2de55b6d8075" providerId="ADAL" clId="{5C5304F4-5370-46D2-968D-566BF78DDD53}" dt="2024-06-19T19:16:59.293" v="4" actId="47"/>
        <pc:sldMkLst>
          <pc:docMk/>
          <pc:sldMk cId="442937545" sldId="303"/>
        </pc:sldMkLst>
      </pc:sldChg>
      <pc:sldChg chg="addSp delSp modSp mod setBg">
        <pc:chgData name="Ruiz, Juan S." userId="f1698c9a-7604-4381-b779-2de55b6d8075" providerId="ADAL" clId="{5C5304F4-5370-46D2-968D-566BF78DDD53}" dt="2024-06-19T19:32:46.469" v="169" actId="207"/>
        <pc:sldMkLst>
          <pc:docMk/>
          <pc:sldMk cId="1550822631" sldId="304"/>
        </pc:sldMkLst>
        <pc:spChg chg="mod">
          <ac:chgData name="Ruiz, Juan S." userId="f1698c9a-7604-4381-b779-2de55b6d8075" providerId="ADAL" clId="{5C5304F4-5370-46D2-968D-566BF78DDD53}" dt="2024-06-19T19:20:40.643" v="32" actId="26606"/>
          <ac:spMkLst>
            <pc:docMk/>
            <pc:sldMk cId="1550822631" sldId="304"/>
            <ac:spMk id="2" creationId="{359FEE9D-5ACA-9081-CB34-49F7B84A0A1D}"/>
          </ac:spMkLst>
        </pc:spChg>
        <pc:spChg chg="mod">
          <ac:chgData name="Ruiz, Juan S." userId="f1698c9a-7604-4381-b779-2de55b6d8075" providerId="ADAL" clId="{5C5304F4-5370-46D2-968D-566BF78DDD53}" dt="2024-06-19T19:20:40.643" v="32" actId="26606"/>
          <ac:spMkLst>
            <pc:docMk/>
            <pc:sldMk cId="1550822631" sldId="304"/>
            <ac:spMk id="3" creationId="{92606251-8F82-D63F-5ABF-E4C9C1C9C1EA}"/>
          </ac:spMkLst>
        </pc:spChg>
        <pc:spChg chg="add del mod">
          <ac:chgData name="Ruiz, Juan S." userId="f1698c9a-7604-4381-b779-2de55b6d8075" providerId="ADAL" clId="{5C5304F4-5370-46D2-968D-566BF78DDD53}" dt="2024-06-19T19:26:49.058" v="111" actId="26606"/>
          <ac:spMkLst>
            <pc:docMk/>
            <pc:sldMk cId="1550822631" sldId="304"/>
            <ac:spMk id="4" creationId="{F2BE38B3-7D6C-0C69-DFC2-DE37649573D7}"/>
          </ac:spMkLst>
        </pc:spChg>
        <pc:spChg chg="add del mod">
          <ac:chgData name="Ruiz, Juan S." userId="f1698c9a-7604-4381-b779-2de55b6d8075" providerId="ADAL" clId="{5C5304F4-5370-46D2-968D-566BF78DDD53}" dt="2024-06-19T19:31:09.486" v="154" actId="14100"/>
          <ac:spMkLst>
            <pc:docMk/>
            <pc:sldMk cId="1550822631" sldId="304"/>
            <ac:spMk id="5" creationId="{05017A5A-B38B-7665-B045-49AAE85E5CF3}"/>
          </ac:spMkLst>
        </pc:spChg>
        <pc:spChg chg="add mod ord">
          <ac:chgData name="Ruiz, Juan S." userId="f1698c9a-7604-4381-b779-2de55b6d8075" providerId="ADAL" clId="{5C5304F4-5370-46D2-968D-566BF78DDD53}" dt="2024-06-19T19:30:44.617" v="149" actId="1076"/>
          <ac:spMkLst>
            <pc:docMk/>
            <pc:sldMk cId="1550822631" sldId="304"/>
            <ac:spMk id="9" creationId="{7CA05896-FF1A-6628-8AAA-018307E5A128}"/>
          </ac:spMkLst>
        </pc:spChg>
        <pc:spChg chg="add mod">
          <ac:chgData name="Ruiz, Juan S." userId="f1698c9a-7604-4381-b779-2de55b6d8075" providerId="ADAL" clId="{5C5304F4-5370-46D2-968D-566BF78DDD53}" dt="2024-06-19T19:27:37.933" v="125" actId="1076"/>
          <ac:spMkLst>
            <pc:docMk/>
            <pc:sldMk cId="1550822631" sldId="304"/>
            <ac:spMk id="11" creationId="{28E4C9F4-040E-3DE8-B7AE-FCBF800BE1A5}"/>
          </ac:spMkLst>
        </pc:spChg>
        <pc:spChg chg="add mod">
          <ac:chgData name="Ruiz, Juan S." userId="f1698c9a-7604-4381-b779-2de55b6d8075" providerId="ADAL" clId="{5C5304F4-5370-46D2-968D-566BF78DDD53}" dt="2024-06-19T19:30:16.811" v="143" actId="14100"/>
          <ac:spMkLst>
            <pc:docMk/>
            <pc:sldMk cId="1550822631" sldId="304"/>
            <ac:spMk id="13" creationId="{6A6AF877-0F0A-DC9F-3A00-B424A5EAB1C2}"/>
          </ac:spMkLst>
        </pc:spChg>
        <pc:spChg chg="add mod ord">
          <ac:chgData name="Ruiz, Juan S." userId="f1698c9a-7604-4381-b779-2de55b6d8075" providerId="ADAL" clId="{5C5304F4-5370-46D2-968D-566BF78DDD53}" dt="2024-06-19T19:32:46.469" v="169" actId="207"/>
          <ac:spMkLst>
            <pc:docMk/>
            <pc:sldMk cId="1550822631" sldId="304"/>
            <ac:spMk id="15" creationId="{B6992DA0-6263-AB83-ED18-88C56662DC0E}"/>
          </ac:spMkLst>
        </pc:spChg>
        <pc:spChg chg="add mod">
          <ac:chgData name="Ruiz, Juan S." userId="f1698c9a-7604-4381-b779-2de55b6d8075" providerId="ADAL" clId="{5C5304F4-5370-46D2-968D-566BF78DDD53}" dt="2024-06-19T19:32:06.957" v="160" actId="1076"/>
          <ac:spMkLst>
            <pc:docMk/>
            <pc:sldMk cId="1550822631" sldId="304"/>
            <ac:spMk id="16" creationId="{A03E5E13-EC43-F566-8763-91ABEAF1EF9B}"/>
          </ac:spMkLst>
        </pc:spChg>
        <pc:graphicFrameChg chg="add del">
          <ac:chgData name="Ruiz, Juan S." userId="f1698c9a-7604-4381-b779-2de55b6d8075" providerId="ADAL" clId="{5C5304F4-5370-46D2-968D-566BF78DDD53}" dt="2024-06-19T19:19:26.819" v="20" actId="26606"/>
          <ac:graphicFrameMkLst>
            <pc:docMk/>
            <pc:sldMk cId="1550822631" sldId="304"/>
            <ac:graphicFrameMk id="6" creationId="{6911D8BF-564F-B518-CAE1-5BC169866139}"/>
          </ac:graphicFrameMkLst>
        </pc:graphicFrameChg>
        <pc:graphicFrameChg chg="add del">
          <ac:chgData name="Ruiz, Juan S." userId="f1698c9a-7604-4381-b779-2de55b6d8075" providerId="ADAL" clId="{5C5304F4-5370-46D2-968D-566BF78DDD53}" dt="2024-06-19T19:26:49.058" v="111" actId="26606"/>
          <ac:graphicFrameMkLst>
            <pc:docMk/>
            <pc:sldMk cId="1550822631" sldId="304"/>
            <ac:graphicFrameMk id="7" creationId="{87D61223-64B1-5589-3DB4-D1765E0F18C6}"/>
          </ac:graphicFrameMkLst>
        </pc:graphicFrameChg>
        <pc:graphicFrameChg chg="add del">
          <ac:chgData name="Ruiz, Juan S." userId="f1698c9a-7604-4381-b779-2de55b6d8075" providerId="ADAL" clId="{5C5304F4-5370-46D2-968D-566BF78DDD53}" dt="2024-06-19T19:20:13.396" v="22" actId="26606"/>
          <ac:graphicFrameMkLst>
            <pc:docMk/>
            <pc:sldMk cId="1550822631" sldId="304"/>
            <ac:graphicFrameMk id="8" creationId="{2281B43C-FBC1-FD98-8B31-E4596E6C4212}"/>
          </ac:graphicFrameMkLst>
        </pc:graphicFrameChg>
        <pc:graphicFrameChg chg="add del">
          <ac:chgData name="Ruiz, Juan S." userId="f1698c9a-7604-4381-b779-2de55b6d8075" providerId="ADAL" clId="{5C5304F4-5370-46D2-968D-566BF78DDD53}" dt="2024-06-19T19:20:16.931" v="24" actId="26606"/>
          <ac:graphicFrameMkLst>
            <pc:docMk/>
            <pc:sldMk cId="1550822631" sldId="304"/>
            <ac:graphicFrameMk id="10" creationId="{F5005185-A2B1-EC38-54DE-04F0CF6A3012}"/>
          </ac:graphicFrameMkLst>
        </pc:graphicFrameChg>
        <pc:graphicFrameChg chg="add del">
          <ac:chgData name="Ruiz, Juan S." userId="f1698c9a-7604-4381-b779-2de55b6d8075" providerId="ADAL" clId="{5C5304F4-5370-46D2-968D-566BF78DDD53}" dt="2024-06-19T19:20:20.612" v="26" actId="26606"/>
          <ac:graphicFrameMkLst>
            <pc:docMk/>
            <pc:sldMk cId="1550822631" sldId="304"/>
            <ac:graphicFrameMk id="12" creationId="{6C91C531-B78F-F434-EB29-E6C23E6DA29A}"/>
          </ac:graphicFrameMkLst>
        </pc:graphicFrameChg>
        <pc:graphicFrameChg chg="add del mod modGraphic">
          <ac:chgData name="Ruiz, Juan S." userId="f1698c9a-7604-4381-b779-2de55b6d8075" providerId="ADAL" clId="{5C5304F4-5370-46D2-968D-566BF78DDD53}" dt="2024-06-19T19:22:33.200" v="57" actId="26606"/>
          <ac:graphicFrameMkLst>
            <pc:docMk/>
            <pc:sldMk cId="1550822631" sldId="304"/>
            <ac:graphicFrameMk id="14" creationId="{2281B43C-FBC1-FD98-8B31-E4596E6C4212}"/>
          </ac:graphicFrameMkLst>
        </pc:graphicFrameChg>
      </pc:sldChg>
      <pc:sldChg chg="modSp mod">
        <pc:chgData name="Ruiz, Juan S." userId="f1698c9a-7604-4381-b779-2de55b6d8075" providerId="ADAL" clId="{5C5304F4-5370-46D2-968D-566BF78DDD53}" dt="2024-06-19T19:33:17.485" v="170" actId="113"/>
        <pc:sldMkLst>
          <pc:docMk/>
          <pc:sldMk cId="2282359265" sldId="305"/>
        </pc:sldMkLst>
        <pc:spChg chg="mod">
          <ac:chgData name="Ruiz, Juan S." userId="f1698c9a-7604-4381-b779-2de55b6d8075" providerId="ADAL" clId="{5C5304F4-5370-46D2-968D-566BF78DDD53}" dt="2024-06-19T19:33:17.485" v="170" actId="113"/>
          <ac:spMkLst>
            <pc:docMk/>
            <pc:sldMk cId="2282359265" sldId="305"/>
            <ac:spMk id="4" creationId="{F2BE38B3-7D6C-0C69-DFC2-DE37649573D7}"/>
          </ac:spMkLst>
        </pc:spChg>
      </pc:sldChg>
      <pc:sldChg chg="modSp mod">
        <pc:chgData name="Ruiz, Juan S." userId="f1698c9a-7604-4381-b779-2de55b6d8075" providerId="ADAL" clId="{5C5304F4-5370-46D2-968D-566BF78DDD53}" dt="2024-06-20T01:19:27.195" v="3726" actId="1076"/>
        <pc:sldMkLst>
          <pc:docMk/>
          <pc:sldMk cId="834789456" sldId="307"/>
        </pc:sldMkLst>
        <pc:picChg chg="mod">
          <ac:chgData name="Ruiz, Juan S." userId="f1698c9a-7604-4381-b779-2de55b6d8075" providerId="ADAL" clId="{5C5304F4-5370-46D2-968D-566BF78DDD53}" dt="2024-06-20T01:19:27.195" v="3726" actId="1076"/>
          <ac:picMkLst>
            <pc:docMk/>
            <pc:sldMk cId="834789456" sldId="307"/>
            <ac:picMk id="5" creationId="{5601A7E8-ED88-E7DC-D1A8-345A691BC31D}"/>
          </ac:picMkLst>
        </pc:picChg>
      </pc:sldChg>
      <pc:sldChg chg="add del">
        <pc:chgData name="Ruiz, Juan S." userId="f1698c9a-7604-4381-b779-2de55b6d8075" providerId="ADAL" clId="{5C5304F4-5370-46D2-968D-566BF78DDD53}" dt="2024-06-19T19:24:08.379" v="79" actId="47"/>
        <pc:sldMkLst>
          <pc:docMk/>
          <pc:sldMk cId="2578066055" sldId="307"/>
        </pc:sldMkLst>
      </pc:sldChg>
      <pc:sldChg chg="new del">
        <pc:chgData name="Ruiz, Juan S." userId="f1698c9a-7604-4381-b779-2de55b6d8075" providerId="ADAL" clId="{5C5304F4-5370-46D2-968D-566BF78DDD53}" dt="2024-06-19T19:22:44.218" v="60" actId="47"/>
        <pc:sldMkLst>
          <pc:docMk/>
          <pc:sldMk cId="2851785513" sldId="307"/>
        </pc:sldMkLst>
      </pc:sldChg>
      <pc:sldChg chg="addSp delSp modSp new del mod">
        <pc:chgData name="Ruiz, Juan S." userId="f1698c9a-7604-4381-b779-2de55b6d8075" providerId="ADAL" clId="{5C5304F4-5370-46D2-968D-566BF78DDD53}" dt="2024-06-19T19:22:15.837" v="53" actId="680"/>
        <pc:sldMkLst>
          <pc:docMk/>
          <pc:sldMk cId="3718024625" sldId="307"/>
        </pc:sldMkLst>
        <pc:spChg chg="add del">
          <ac:chgData name="Ruiz, Juan S." userId="f1698c9a-7604-4381-b779-2de55b6d8075" providerId="ADAL" clId="{5C5304F4-5370-46D2-968D-566BF78DDD53}" dt="2024-06-19T19:22:13.268" v="50" actId="478"/>
          <ac:spMkLst>
            <pc:docMk/>
            <pc:sldMk cId="3718024625" sldId="307"/>
            <ac:spMk id="2" creationId="{39EFD5F8-F8C2-A42E-1C21-35B67C2D8A0E}"/>
          </ac:spMkLst>
        </pc:spChg>
        <pc:spChg chg="add del">
          <ac:chgData name="Ruiz, Juan S." userId="f1698c9a-7604-4381-b779-2de55b6d8075" providerId="ADAL" clId="{5C5304F4-5370-46D2-968D-566BF78DDD53}" dt="2024-06-19T19:21:55.427" v="46"/>
          <ac:spMkLst>
            <pc:docMk/>
            <pc:sldMk cId="3718024625" sldId="307"/>
            <ac:spMk id="3" creationId="{EB6EE2B1-B06C-B392-C73C-BE88FE438BED}"/>
          </ac:spMkLst>
        </pc:spChg>
        <pc:spChg chg="add mod">
          <ac:chgData name="Ruiz, Juan S." userId="f1698c9a-7604-4381-b779-2de55b6d8075" providerId="ADAL" clId="{5C5304F4-5370-46D2-968D-566BF78DDD53}" dt="2024-06-19T19:22:15.156" v="52"/>
          <ac:spMkLst>
            <pc:docMk/>
            <pc:sldMk cId="3718024625" sldId="307"/>
            <ac:spMk id="4" creationId="{6BA52F47-D9CC-051D-9A4A-C304DB7906A8}"/>
          </ac:spMkLst>
        </pc:spChg>
        <pc:spChg chg="add mod">
          <ac:chgData name="Ruiz, Juan S." userId="f1698c9a-7604-4381-b779-2de55b6d8075" providerId="ADAL" clId="{5C5304F4-5370-46D2-968D-566BF78DDD53}" dt="2024-06-19T19:22:14.449" v="51"/>
          <ac:spMkLst>
            <pc:docMk/>
            <pc:sldMk cId="3718024625" sldId="307"/>
            <ac:spMk id="5" creationId="{D8671EDA-9A42-1CEE-35EB-D8BDEEAA5F15}"/>
          </ac:spMkLst>
        </pc:spChg>
        <pc:spChg chg="add mod">
          <ac:chgData name="Ruiz, Juan S." userId="f1698c9a-7604-4381-b779-2de55b6d8075" providerId="ADAL" clId="{5C5304F4-5370-46D2-968D-566BF78DDD53}" dt="2024-06-19T19:21:53.028" v="44"/>
          <ac:spMkLst>
            <pc:docMk/>
            <pc:sldMk cId="3718024625" sldId="307"/>
            <ac:spMk id="6" creationId="{27D4AEA9-1720-7ACD-B70D-08C05518E8F4}"/>
          </ac:spMkLst>
        </pc:spChg>
        <pc:spChg chg="add mod">
          <ac:chgData name="Ruiz, Juan S." userId="f1698c9a-7604-4381-b779-2de55b6d8075" providerId="ADAL" clId="{5C5304F4-5370-46D2-968D-566BF78DDD53}" dt="2024-06-19T19:21:55.427" v="46"/>
          <ac:spMkLst>
            <pc:docMk/>
            <pc:sldMk cId="3718024625" sldId="307"/>
            <ac:spMk id="7" creationId="{87D4559B-8F4F-7456-ED17-49AB9A18A9F5}"/>
          </ac:spMkLst>
        </pc:spChg>
        <pc:spChg chg="add mod">
          <ac:chgData name="Ruiz, Juan S." userId="f1698c9a-7604-4381-b779-2de55b6d8075" providerId="ADAL" clId="{5C5304F4-5370-46D2-968D-566BF78DDD53}" dt="2024-06-19T19:22:12.435" v="49"/>
          <ac:spMkLst>
            <pc:docMk/>
            <pc:sldMk cId="3718024625" sldId="307"/>
            <ac:spMk id="8" creationId="{30396237-4BEE-FCE1-6AFF-727001AEB5F9}"/>
          </ac:spMkLst>
        </pc:spChg>
      </pc:sldChg>
      <pc:sldChg chg="addSp modSp">
        <pc:chgData name="Ruiz, Juan S." userId="f1698c9a-7604-4381-b779-2de55b6d8075" providerId="ADAL" clId="{5C5304F4-5370-46D2-968D-566BF78DDD53}" dt="2024-06-19T21:24:25.042" v="296" actId="1076"/>
        <pc:sldMkLst>
          <pc:docMk/>
          <pc:sldMk cId="1625987767" sldId="308"/>
        </pc:sldMkLst>
        <pc:spChg chg="mod">
          <ac:chgData name="Ruiz, Juan S." userId="f1698c9a-7604-4381-b779-2de55b6d8075" providerId="ADAL" clId="{5C5304F4-5370-46D2-968D-566BF78DDD53}" dt="2024-06-19T21:19:12.281" v="273" actId="1076"/>
          <ac:spMkLst>
            <pc:docMk/>
            <pc:sldMk cId="1625987767" sldId="308"/>
            <ac:spMk id="6" creationId="{40CD26FE-402A-B21B-1A0F-EED07A424F60}"/>
          </ac:spMkLst>
        </pc:spChg>
        <pc:picChg chg="add mod">
          <ac:chgData name="Ruiz, Juan S." userId="f1698c9a-7604-4381-b779-2de55b6d8075" providerId="ADAL" clId="{5C5304F4-5370-46D2-968D-566BF78DDD53}" dt="2024-06-19T21:24:25.042" v="296" actId="1076"/>
          <ac:picMkLst>
            <pc:docMk/>
            <pc:sldMk cId="1625987767" sldId="308"/>
            <ac:picMk id="1026" creationId="{9A0B86E7-066C-1AB8-52DA-A2895E6EF67D}"/>
          </ac:picMkLst>
        </pc:picChg>
        <pc:picChg chg="add mod">
          <ac:chgData name="Ruiz, Juan S." userId="f1698c9a-7604-4381-b779-2de55b6d8075" providerId="ADAL" clId="{5C5304F4-5370-46D2-968D-566BF78DDD53}" dt="2024-06-19T21:19:28.603" v="276" actId="1076"/>
          <ac:picMkLst>
            <pc:docMk/>
            <pc:sldMk cId="1625987767" sldId="308"/>
            <ac:picMk id="1028" creationId="{F57A8362-897F-7973-1310-F847788D2589}"/>
          </ac:picMkLst>
        </pc:picChg>
      </pc:sldChg>
      <pc:sldChg chg="addSp modSp add del mod">
        <pc:chgData name="Ruiz, Juan S." userId="f1698c9a-7604-4381-b779-2de55b6d8075" providerId="ADAL" clId="{5C5304F4-5370-46D2-968D-566BF78DDD53}" dt="2024-06-19T19:28:21.148" v="131" actId="47"/>
        <pc:sldMkLst>
          <pc:docMk/>
          <pc:sldMk cId="2428051825" sldId="308"/>
        </pc:sldMkLst>
        <pc:spChg chg="add mod ord">
          <ac:chgData name="Ruiz, Juan S." userId="f1698c9a-7604-4381-b779-2de55b6d8075" providerId="ADAL" clId="{5C5304F4-5370-46D2-968D-566BF78DDD53}" dt="2024-06-19T19:26:48.209" v="110"/>
          <ac:spMkLst>
            <pc:docMk/>
            <pc:sldMk cId="2428051825" sldId="308"/>
            <ac:spMk id="2" creationId="{45D39B93-B913-BD5D-F93C-E4531B9D0352}"/>
          </ac:spMkLst>
        </pc:spChg>
        <pc:spChg chg="mod">
          <ac:chgData name="Ruiz, Juan S." userId="f1698c9a-7604-4381-b779-2de55b6d8075" providerId="ADAL" clId="{5C5304F4-5370-46D2-968D-566BF78DDD53}" dt="2024-06-19T19:26:46.856" v="108" actId="1076"/>
          <ac:spMkLst>
            <pc:docMk/>
            <pc:sldMk cId="2428051825" sldId="308"/>
            <ac:spMk id="4" creationId="{6BA52F47-D9CC-051D-9A4A-C304DB7906A8}"/>
          </ac:spMkLst>
        </pc:spChg>
        <pc:spChg chg="mod">
          <ac:chgData name="Ruiz, Juan S." userId="f1698c9a-7604-4381-b779-2de55b6d8075" providerId="ADAL" clId="{5C5304F4-5370-46D2-968D-566BF78DDD53}" dt="2024-06-19T19:26:34.140" v="102" actId="1076"/>
          <ac:spMkLst>
            <pc:docMk/>
            <pc:sldMk cId="2428051825" sldId="308"/>
            <ac:spMk id="5" creationId="{D8671EDA-9A42-1CEE-35EB-D8BDEEAA5F15}"/>
          </ac:spMkLst>
        </pc:spChg>
      </pc:sldChg>
      <pc:sldChg chg="addSp delSp modSp mod">
        <pc:chgData name="Ruiz, Juan S." userId="f1698c9a-7604-4381-b779-2de55b6d8075" providerId="ADAL" clId="{5C5304F4-5370-46D2-968D-566BF78DDD53}" dt="2024-06-19T21:27:12.530" v="315" actId="207"/>
        <pc:sldMkLst>
          <pc:docMk/>
          <pc:sldMk cId="492943932" sldId="309"/>
        </pc:sldMkLst>
        <pc:spChg chg="add">
          <ac:chgData name="Ruiz, Juan S." userId="f1698c9a-7604-4381-b779-2de55b6d8075" providerId="ADAL" clId="{5C5304F4-5370-46D2-968D-566BF78DDD53}" dt="2024-06-19T21:22:24.120" v="277"/>
          <ac:spMkLst>
            <pc:docMk/>
            <pc:sldMk cId="492943932" sldId="309"/>
            <ac:spMk id="4" creationId="{256C44A7-86DB-A029-E335-69BC88A24FC2}"/>
          </ac:spMkLst>
        </pc:spChg>
        <pc:spChg chg="add del mod">
          <ac:chgData name="Ruiz, Juan S." userId="f1698c9a-7604-4381-b779-2de55b6d8075" providerId="ADAL" clId="{5C5304F4-5370-46D2-968D-566BF78DDD53}" dt="2024-06-19T21:22:55.725" v="287"/>
          <ac:spMkLst>
            <pc:docMk/>
            <pc:sldMk cId="492943932" sldId="309"/>
            <ac:spMk id="5" creationId="{2BAD3C03-31B5-0A4B-5E49-F8253CA4C7B7}"/>
          </ac:spMkLst>
        </pc:spChg>
        <pc:spChg chg="del mod">
          <ac:chgData name="Ruiz, Juan S." userId="f1698c9a-7604-4381-b779-2de55b6d8075" providerId="ADAL" clId="{5C5304F4-5370-46D2-968D-566BF78DDD53}" dt="2024-06-19T21:22:32.099" v="281"/>
          <ac:spMkLst>
            <pc:docMk/>
            <pc:sldMk cId="492943932" sldId="309"/>
            <ac:spMk id="6" creationId="{40CD26FE-402A-B21B-1A0F-EED07A424F60}"/>
          </ac:spMkLst>
        </pc:spChg>
        <pc:spChg chg="add mod">
          <ac:chgData name="Ruiz, Juan S." userId="f1698c9a-7604-4381-b779-2de55b6d8075" providerId="ADAL" clId="{5C5304F4-5370-46D2-968D-566BF78DDD53}" dt="2024-06-19T21:23:44.931" v="293" actId="14100"/>
          <ac:spMkLst>
            <pc:docMk/>
            <pc:sldMk cId="492943932" sldId="309"/>
            <ac:spMk id="7" creationId="{4CED6381-DA26-06A5-2F94-B2BBDF49AEDB}"/>
          </ac:spMkLst>
        </pc:spChg>
        <pc:spChg chg="add mod">
          <ac:chgData name="Ruiz, Juan S." userId="f1698c9a-7604-4381-b779-2de55b6d8075" providerId="ADAL" clId="{5C5304F4-5370-46D2-968D-566BF78DDD53}" dt="2024-06-19T21:27:12.530" v="315" actId="207"/>
          <ac:spMkLst>
            <pc:docMk/>
            <pc:sldMk cId="492943932" sldId="309"/>
            <ac:spMk id="9" creationId="{3980409D-9114-45CF-6422-77662B43758B}"/>
          </ac:spMkLst>
        </pc:spChg>
        <pc:picChg chg="del">
          <ac:chgData name="Ruiz, Juan S." userId="f1698c9a-7604-4381-b779-2de55b6d8075" providerId="ADAL" clId="{5C5304F4-5370-46D2-968D-566BF78DDD53}" dt="2024-06-19T21:22:46.581" v="283" actId="478"/>
          <ac:picMkLst>
            <pc:docMk/>
            <pc:sldMk cId="492943932" sldId="309"/>
            <ac:picMk id="10" creationId="{5F29004F-394F-A3D7-CF84-9AD9052F1EFA}"/>
          </ac:picMkLst>
        </pc:picChg>
        <pc:picChg chg="add">
          <ac:chgData name="Ruiz, Juan S." userId="f1698c9a-7604-4381-b779-2de55b6d8075" providerId="ADAL" clId="{5C5304F4-5370-46D2-968D-566BF78DDD53}" dt="2024-06-19T21:22:24.120" v="277"/>
          <ac:picMkLst>
            <pc:docMk/>
            <pc:sldMk cId="492943932" sldId="309"/>
            <ac:picMk id="2050" creationId="{16D43C17-6A2F-A787-4FD5-D9AB15FC7B14}"/>
          </ac:picMkLst>
        </pc:picChg>
        <pc:picChg chg="add del mod">
          <ac:chgData name="Ruiz, Juan S." userId="f1698c9a-7604-4381-b779-2de55b6d8075" providerId="ADAL" clId="{5C5304F4-5370-46D2-968D-566BF78DDD53}" dt="2024-06-19T21:22:55.724" v="285" actId="478"/>
          <ac:picMkLst>
            <pc:docMk/>
            <pc:sldMk cId="492943932" sldId="309"/>
            <ac:picMk id="2052" creationId="{37C16D8C-5E09-7984-9164-82CD1EF19951}"/>
          </ac:picMkLst>
        </pc:picChg>
        <pc:picChg chg="add mod">
          <ac:chgData name="Ruiz, Juan S." userId="f1698c9a-7604-4381-b779-2de55b6d8075" providerId="ADAL" clId="{5C5304F4-5370-46D2-968D-566BF78DDD53}" dt="2024-06-19T21:26:53.421" v="312" actId="1076"/>
          <ac:picMkLst>
            <pc:docMk/>
            <pc:sldMk cId="492943932" sldId="309"/>
            <ac:picMk id="2054" creationId="{DFBD0232-9CAE-12EA-7D9F-80EF480A3B77}"/>
          </ac:picMkLst>
        </pc:picChg>
      </pc:sldChg>
      <pc:sldChg chg="addSp delSp modSp add mod">
        <pc:chgData name="Ruiz, Juan S." userId="f1698c9a-7604-4381-b779-2de55b6d8075" providerId="ADAL" clId="{5C5304F4-5370-46D2-968D-566BF78DDD53}" dt="2024-06-20T00:36:18.163" v="2758" actId="14861"/>
        <pc:sldMkLst>
          <pc:docMk/>
          <pc:sldMk cId="3461207592" sldId="310"/>
        </pc:sldMkLst>
        <pc:spChg chg="add del mod">
          <ac:chgData name="Ruiz, Juan S." userId="f1698c9a-7604-4381-b779-2de55b6d8075" providerId="ADAL" clId="{5C5304F4-5370-46D2-968D-566BF78DDD53}" dt="2024-06-19T21:35:38.109" v="726" actId="478"/>
          <ac:spMkLst>
            <pc:docMk/>
            <pc:sldMk cId="3461207592" sldId="310"/>
            <ac:spMk id="6" creationId="{1B717A15-4621-BB15-7CC6-FBBC6F495ED4}"/>
          </ac:spMkLst>
        </pc:spChg>
        <pc:spChg chg="mod">
          <ac:chgData name="Ruiz, Juan S." userId="f1698c9a-7604-4381-b779-2de55b6d8075" providerId="ADAL" clId="{5C5304F4-5370-46D2-968D-566BF78DDD53}" dt="2024-06-19T21:44:05.235" v="815" actId="14100"/>
          <ac:spMkLst>
            <pc:docMk/>
            <pc:sldMk cId="3461207592" sldId="310"/>
            <ac:spMk id="7" creationId="{4CED6381-DA26-06A5-2F94-B2BBDF49AEDB}"/>
          </ac:spMkLst>
        </pc:spChg>
        <pc:spChg chg="add del mod">
          <ac:chgData name="Ruiz, Juan S." userId="f1698c9a-7604-4381-b779-2de55b6d8075" providerId="ADAL" clId="{5C5304F4-5370-46D2-968D-566BF78DDD53}" dt="2024-06-19T21:41:07.342" v="745" actId="478"/>
          <ac:spMkLst>
            <pc:docMk/>
            <pc:sldMk cId="3461207592" sldId="310"/>
            <ac:spMk id="8" creationId="{50846E07-B1A4-1568-0753-0AED6D0498DA}"/>
          </ac:spMkLst>
        </pc:spChg>
        <pc:spChg chg="del mod">
          <ac:chgData name="Ruiz, Juan S." userId="f1698c9a-7604-4381-b779-2de55b6d8075" providerId="ADAL" clId="{5C5304F4-5370-46D2-968D-566BF78DDD53}" dt="2024-06-19T21:27:35.023" v="320" actId="478"/>
          <ac:spMkLst>
            <pc:docMk/>
            <pc:sldMk cId="3461207592" sldId="310"/>
            <ac:spMk id="9" creationId="{3980409D-9114-45CF-6422-77662B43758B}"/>
          </ac:spMkLst>
        </pc:spChg>
        <pc:spChg chg="mod">
          <ac:chgData name="Ruiz, Juan S." userId="f1698c9a-7604-4381-b779-2de55b6d8075" providerId="ADAL" clId="{5C5304F4-5370-46D2-968D-566BF78DDD53}" dt="2024-06-19T22:16:19.880" v="898" actId="1076"/>
          <ac:spMkLst>
            <pc:docMk/>
            <pc:sldMk cId="3461207592" sldId="310"/>
            <ac:spMk id="14" creationId="{82F3592C-4D7E-AF78-B86A-56DEC30763CD}"/>
          </ac:spMkLst>
        </pc:spChg>
        <pc:picChg chg="mod">
          <ac:chgData name="Ruiz, Juan S." userId="f1698c9a-7604-4381-b779-2de55b6d8075" providerId="ADAL" clId="{5C5304F4-5370-46D2-968D-566BF78DDD53}" dt="2024-06-20T00:36:04.245" v="2750" actId="1440"/>
          <ac:picMkLst>
            <pc:docMk/>
            <pc:sldMk cId="3461207592" sldId="310"/>
            <ac:picMk id="4" creationId="{29709F80-8481-864A-4AA2-5D354083A284}"/>
          </ac:picMkLst>
        </pc:picChg>
        <pc:picChg chg="add del mod">
          <ac:chgData name="Ruiz, Juan S." userId="f1698c9a-7604-4381-b779-2de55b6d8075" providerId="ADAL" clId="{5C5304F4-5370-46D2-968D-566BF78DDD53}" dt="2024-06-19T21:42:39.314" v="802" actId="478"/>
          <ac:picMkLst>
            <pc:docMk/>
            <pc:sldMk cId="3461207592" sldId="310"/>
            <ac:picMk id="5" creationId="{4941AB80-8A75-06EB-FAB7-F40ECCC1CDA8}"/>
          </ac:picMkLst>
        </pc:picChg>
        <pc:picChg chg="del">
          <ac:chgData name="Ruiz, Juan S." userId="f1698c9a-7604-4381-b779-2de55b6d8075" providerId="ADAL" clId="{5C5304F4-5370-46D2-968D-566BF78DDD53}" dt="2024-06-19T22:12:02.982" v="846" actId="478"/>
          <ac:picMkLst>
            <pc:docMk/>
            <pc:sldMk cId="3461207592" sldId="310"/>
            <ac:picMk id="10" creationId="{11C1E7D0-EE9B-4A9E-BB63-97CED4F72FBF}"/>
          </ac:picMkLst>
        </pc:picChg>
        <pc:picChg chg="add del mod">
          <ac:chgData name="Ruiz, Juan S." userId="f1698c9a-7604-4381-b779-2de55b6d8075" providerId="ADAL" clId="{5C5304F4-5370-46D2-968D-566BF78DDD53}" dt="2024-06-19T21:40:58.563" v="740" actId="478"/>
          <ac:picMkLst>
            <pc:docMk/>
            <pc:sldMk cId="3461207592" sldId="310"/>
            <ac:picMk id="11" creationId="{73ED2DDA-AB6D-8DC4-047D-57CE87E865B4}"/>
          </ac:picMkLst>
        </pc:picChg>
        <pc:picChg chg="add mod">
          <ac:chgData name="Ruiz, Juan S." userId="f1698c9a-7604-4381-b779-2de55b6d8075" providerId="ADAL" clId="{5C5304F4-5370-46D2-968D-566BF78DDD53}" dt="2024-06-19T21:44:10.293" v="816" actId="1076"/>
          <ac:picMkLst>
            <pc:docMk/>
            <pc:sldMk cId="3461207592" sldId="310"/>
            <ac:picMk id="13" creationId="{EA18B476-9B34-B275-1096-877A6677B203}"/>
          </ac:picMkLst>
        </pc:picChg>
        <pc:picChg chg="del">
          <ac:chgData name="Ruiz, Juan S." userId="f1698c9a-7604-4381-b779-2de55b6d8075" providerId="ADAL" clId="{5C5304F4-5370-46D2-968D-566BF78DDD53}" dt="2024-06-19T21:27:32.185" v="318" actId="478"/>
          <ac:picMkLst>
            <pc:docMk/>
            <pc:sldMk cId="3461207592" sldId="310"/>
            <ac:picMk id="2054" creationId="{DFBD0232-9CAE-12EA-7D9F-80EF480A3B77}"/>
          </ac:picMkLst>
        </pc:picChg>
        <pc:picChg chg="add mod">
          <ac:chgData name="Ruiz, Juan S." userId="f1698c9a-7604-4381-b779-2de55b6d8075" providerId="ADAL" clId="{5C5304F4-5370-46D2-968D-566BF78DDD53}" dt="2024-06-20T00:36:18.163" v="2758" actId="14861"/>
          <ac:picMkLst>
            <pc:docMk/>
            <pc:sldMk cId="3461207592" sldId="310"/>
            <ac:picMk id="4098" creationId="{F70CC5D0-353A-FB94-FA6C-6831809FA8EF}"/>
          </ac:picMkLst>
        </pc:picChg>
      </pc:sldChg>
      <pc:sldChg chg="addSp delSp modSp add mod">
        <pc:chgData name="Ruiz, Juan S." userId="f1698c9a-7604-4381-b779-2de55b6d8075" providerId="ADAL" clId="{5C5304F4-5370-46D2-968D-566BF78DDD53}" dt="2024-06-19T22:47:30.732" v="1096" actId="1076"/>
        <pc:sldMkLst>
          <pc:docMk/>
          <pc:sldMk cId="1456295037" sldId="311"/>
        </pc:sldMkLst>
        <pc:spChg chg="add mod">
          <ac:chgData name="Ruiz, Juan S." userId="f1698c9a-7604-4381-b779-2de55b6d8075" providerId="ADAL" clId="{5C5304F4-5370-46D2-968D-566BF78DDD53}" dt="2024-06-19T22:45:05.607" v="1078" actId="20577"/>
          <ac:spMkLst>
            <pc:docMk/>
            <pc:sldMk cId="1456295037" sldId="311"/>
            <ac:spMk id="4" creationId="{2A510237-96C5-677D-7949-96E325EFA2E7}"/>
          </ac:spMkLst>
        </pc:spChg>
        <pc:spChg chg="del">
          <ac:chgData name="Ruiz, Juan S." userId="f1698c9a-7604-4381-b779-2de55b6d8075" providerId="ADAL" clId="{5C5304F4-5370-46D2-968D-566BF78DDD53}" dt="2024-06-19T21:41:17.547" v="749" actId="478"/>
          <ac:spMkLst>
            <pc:docMk/>
            <pc:sldMk cId="1456295037" sldId="311"/>
            <ac:spMk id="7" creationId="{4CED6381-DA26-06A5-2F94-B2BBDF49AEDB}"/>
          </ac:spMkLst>
        </pc:spChg>
        <pc:spChg chg="del">
          <ac:chgData name="Ruiz, Juan S." userId="f1698c9a-7604-4381-b779-2de55b6d8075" providerId="ADAL" clId="{5C5304F4-5370-46D2-968D-566BF78DDD53}" dt="2024-06-19T21:41:12.281" v="747" actId="478"/>
          <ac:spMkLst>
            <pc:docMk/>
            <pc:sldMk cId="1456295037" sldId="311"/>
            <ac:spMk id="9" creationId="{3980409D-9114-45CF-6422-77662B43758B}"/>
          </ac:spMkLst>
        </pc:spChg>
        <pc:spChg chg="add del mod">
          <ac:chgData name="Ruiz, Juan S." userId="f1698c9a-7604-4381-b779-2de55b6d8075" providerId="ADAL" clId="{5C5304F4-5370-46D2-968D-566BF78DDD53}" dt="2024-06-19T22:25:40.995" v="922" actId="478"/>
          <ac:spMkLst>
            <pc:docMk/>
            <pc:sldMk cId="1456295037" sldId="311"/>
            <ac:spMk id="10" creationId="{5151BA48-37E6-3611-A643-1B404D4AC92A}"/>
          </ac:spMkLst>
        </pc:spChg>
        <pc:spChg chg="mod">
          <ac:chgData name="Ruiz, Juan S." userId="f1698c9a-7604-4381-b779-2de55b6d8075" providerId="ADAL" clId="{5C5304F4-5370-46D2-968D-566BF78DDD53}" dt="2024-06-19T22:46:59.665" v="1094" actId="20577"/>
          <ac:spMkLst>
            <pc:docMk/>
            <pc:sldMk cId="1456295037" sldId="311"/>
            <ac:spMk id="17" creationId="{5EFF07ED-03DE-46BD-1608-5D88ADEB9708}"/>
          </ac:spMkLst>
        </pc:spChg>
        <pc:picChg chg="del mod">
          <ac:chgData name="Ruiz, Juan S." userId="f1698c9a-7604-4381-b779-2de55b6d8075" providerId="ADAL" clId="{5C5304F4-5370-46D2-968D-566BF78DDD53}" dt="2024-06-19T22:25:37.514" v="920" actId="478"/>
          <ac:picMkLst>
            <pc:docMk/>
            <pc:sldMk cId="1456295037" sldId="311"/>
            <ac:picMk id="6" creationId="{FE8855A9-6564-1FF9-79EA-7C03E9552119}"/>
          </ac:picMkLst>
        </pc:picChg>
        <pc:picChg chg="del mod">
          <ac:chgData name="Ruiz, Juan S." userId="f1698c9a-7604-4381-b779-2de55b6d8075" providerId="ADAL" clId="{5C5304F4-5370-46D2-968D-566BF78DDD53}" dt="2024-06-19T22:25:41.974" v="923" actId="478"/>
          <ac:picMkLst>
            <pc:docMk/>
            <pc:sldMk cId="1456295037" sldId="311"/>
            <ac:picMk id="8" creationId="{C6D4577F-79C8-9AA3-A6F6-0370574B06C1}"/>
          </ac:picMkLst>
        </pc:picChg>
        <pc:picChg chg="add del mod">
          <ac:chgData name="Ruiz, Juan S." userId="f1698c9a-7604-4381-b779-2de55b6d8075" providerId="ADAL" clId="{5C5304F4-5370-46D2-968D-566BF78DDD53}" dt="2024-06-19T22:28:45.339" v="958" actId="478"/>
          <ac:picMkLst>
            <pc:docMk/>
            <pc:sldMk cId="1456295037" sldId="311"/>
            <ac:picMk id="12" creationId="{9137B28A-8F41-E2E2-8AB7-851F32EF3699}"/>
          </ac:picMkLst>
        </pc:picChg>
        <pc:picChg chg="add mod">
          <ac:chgData name="Ruiz, Juan S." userId="f1698c9a-7604-4381-b779-2de55b6d8075" providerId="ADAL" clId="{5C5304F4-5370-46D2-968D-566BF78DDD53}" dt="2024-06-19T22:47:30.732" v="1096" actId="1076"/>
          <ac:picMkLst>
            <pc:docMk/>
            <pc:sldMk cId="1456295037" sldId="311"/>
            <ac:picMk id="14" creationId="{52DD3808-5106-13DE-A68A-D737250FE6EE}"/>
          </ac:picMkLst>
        </pc:picChg>
        <pc:picChg chg="mod">
          <ac:chgData name="Ruiz, Juan S." userId="f1698c9a-7604-4381-b779-2de55b6d8075" providerId="ADAL" clId="{5C5304F4-5370-46D2-968D-566BF78DDD53}" dt="2024-06-19T22:43:58.770" v="1021" actId="1076"/>
          <ac:picMkLst>
            <pc:docMk/>
            <pc:sldMk cId="1456295037" sldId="311"/>
            <ac:picMk id="16" creationId="{99018E34-9A6E-713F-9918-5737F64445A9}"/>
          </ac:picMkLst>
        </pc:picChg>
        <pc:picChg chg="mod">
          <ac:chgData name="Ruiz, Juan S." userId="f1698c9a-7604-4381-b779-2de55b6d8075" providerId="ADAL" clId="{5C5304F4-5370-46D2-968D-566BF78DDD53}" dt="2024-06-19T22:47:09.252" v="1095" actId="1076"/>
          <ac:picMkLst>
            <pc:docMk/>
            <pc:sldMk cId="1456295037" sldId="311"/>
            <ac:picMk id="18" creationId="{5592AEFA-3B41-E1C3-6A05-BFD7ABBA79E6}"/>
          </ac:picMkLst>
        </pc:picChg>
        <pc:picChg chg="del">
          <ac:chgData name="Ruiz, Juan S." userId="f1698c9a-7604-4381-b779-2de55b6d8075" providerId="ADAL" clId="{5C5304F4-5370-46D2-968D-566BF78DDD53}" dt="2024-06-19T21:41:09.549" v="746" actId="478"/>
          <ac:picMkLst>
            <pc:docMk/>
            <pc:sldMk cId="1456295037" sldId="311"/>
            <ac:picMk id="2054" creationId="{DFBD0232-9CAE-12EA-7D9F-80EF480A3B77}"/>
          </ac:picMkLst>
        </pc:picChg>
        <pc:cxnChg chg="add mod">
          <ac:chgData name="Ruiz, Juan S." userId="f1698c9a-7604-4381-b779-2de55b6d8075" providerId="ADAL" clId="{5C5304F4-5370-46D2-968D-566BF78DDD53}" dt="2024-06-19T22:46:23.430" v="1091" actId="1076"/>
          <ac:cxnSpMkLst>
            <pc:docMk/>
            <pc:sldMk cId="1456295037" sldId="311"/>
            <ac:cxnSpMk id="20" creationId="{7FF0E04C-190D-D2C7-8A8F-D365D0AFDD19}"/>
          </ac:cxnSpMkLst>
        </pc:cxnChg>
        <pc:cxnChg chg="add mod">
          <ac:chgData name="Ruiz, Juan S." userId="f1698c9a-7604-4381-b779-2de55b6d8075" providerId="ADAL" clId="{5C5304F4-5370-46D2-968D-566BF78DDD53}" dt="2024-06-19T22:46:30.078" v="1093" actId="1076"/>
          <ac:cxnSpMkLst>
            <pc:docMk/>
            <pc:sldMk cId="1456295037" sldId="311"/>
            <ac:cxnSpMk id="23" creationId="{E6FDC329-55D0-2F62-BC58-86F5DD14F034}"/>
          </ac:cxnSpMkLst>
        </pc:cxnChg>
      </pc:sldChg>
      <pc:sldChg chg="modSp mod">
        <pc:chgData name="Ruiz, Juan S." userId="f1698c9a-7604-4381-b779-2de55b6d8075" providerId="ADAL" clId="{5C5304F4-5370-46D2-968D-566BF78DDD53}" dt="2024-06-20T01:17:50.560" v="3719" actId="14861"/>
        <pc:sldMkLst>
          <pc:docMk/>
          <pc:sldMk cId="279649752" sldId="312"/>
        </pc:sldMkLst>
        <pc:spChg chg="mod">
          <ac:chgData name="Ruiz, Juan S." userId="f1698c9a-7604-4381-b779-2de55b6d8075" providerId="ADAL" clId="{5C5304F4-5370-46D2-968D-566BF78DDD53}" dt="2024-06-19T23:06:54.643" v="1155" actId="20577"/>
          <ac:spMkLst>
            <pc:docMk/>
            <pc:sldMk cId="279649752" sldId="312"/>
            <ac:spMk id="16" creationId="{548B0A94-EC3D-68D5-1EC6-C2D7E315163B}"/>
          </ac:spMkLst>
        </pc:spChg>
        <pc:picChg chg="mod">
          <ac:chgData name="Ruiz, Juan S." userId="f1698c9a-7604-4381-b779-2de55b6d8075" providerId="ADAL" clId="{5C5304F4-5370-46D2-968D-566BF78DDD53}" dt="2024-06-20T01:17:50.560" v="3719" actId="14861"/>
          <ac:picMkLst>
            <pc:docMk/>
            <pc:sldMk cId="279649752" sldId="312"/>
            <ac:picMk id="9" creationId="{03D81F66-A6E0-A6ED-1B07-E8E9461F6EB6}"/>
          </ac:picMkLst>
        </pc:picChg>
        <pc:picChg chg="mod">
          <ac:chgData name="Ruiz, Juan S." userId="f1698c9a-7604-4381-b779-2de55b6d8075" providerId="ADAL" clId="{5C5304F4-5370-46D2-968D-566BF78DDD53}" dt="2024-06-20T01:17:42.834" v="3685" actId="14861"/>
          <ac:picMkLst>
            <pc:docMk/>
            <pc:sldMk cId="279649752" sldId="312"/>
            <ac:picMk id="13" creationId="{C5F62FFA-65D0-9B05-E403-04F0D80A08EE}"/>
          </ac:picMkLst>
        </pc:picChg>
      </pc:sldChg>
      <pc:sldChg chg="addSp delSp modSp mod">
        <pc:chgData name="Ruiz, Juan S." userId="f1698c9a-7604-4381-b779-2de55b6d8075" providerId="ADAL" clId="{5C5304F4-5370-46D2-968D-566BF78DDD53}" dt="2024-06-19T23:19:54.450" v="1903"/>
        <pc:sldMkLst>
          <pc:docMk/>
          <pc:sldMk cId="899785841" sldId="313"/>
        </pc:sldMkLst>
        <pc:spChg chg="add del mod">
          <ac:chgData name="Ruiz, Juan S." userId="f1698c9a-7604-4381-b779-2de55b6d8075" providerId="ADAL" clId="{5C5304F4-5370-46D2-968D-566BF78DDD53}" dt="2024-06-19T23:06:41.027" v="1104" actId="478"/>
          <ac:spMkLst>
            <pc:docMk/>
            <pc:sldMk cId="899785841" sldId="313"/>
            <ac:spMk id="4" creationId="{31AB7628-197D-E2DC-5A24-CD171C705470}"/>
          </ac:spMkLst>
        </pc:spChg>
        <pc:spChg chg="add mod">
          <ac:chgData name="Ruiz, Juan S." userId="f1698c9a-7604-4381-b779-2de55b6d8075" providerId="ADAL" clId="{5C5304F4-5370-46D2-968D-566BF78DDD53}" dt="2024-06-19T23:19:18.096" v="1901" actId="20577"/>
          <ac:spMkLst>
            <pc:docMk/>
            <pc:sldMk cId="899785841" sldId="313"/>
            <ac:spMk id="5" creationId="{58B575C3-6932-E019-AE23-770257BB151D}"/>
          </ac:spMkLst>
        </pc:spChg>
        <pc:spChg chg="add mod">
          <ac:chgData name="Ruiz, Juan S." userId="f1698c9a-7604-4381-b779-2de55b6d8075" providerId="ADAL" clId="{5C5304F4-5370-46D2-968D-566BF78DDD53}" dt="2024-06-19T23:19:54.450" v="1903"/>
          <ac:spMkLst>
            <pc:docMk/>
            <pc:sldMk cId="899785841" sldId="313"/>
            <ac:spMk id="11" creationId="{BA7490CF-0C17-8ECC-D2F7-EA5D2E169790}"/>
          </ac:spMkLst>
        </pc:spChg>
        <pc:graphicFrameChg chg="add mod">
          <ac:chgData name="Ruiz, Juan S." userId="f1698c9a-7604-4381-b779-2de55b6d8075" providerId="ADAL" clId="{5C5304F4-5370-46D2-968D-566BF78DDD53}" dt="2024-06-19T23:19:51.267" v="1902"/>
          <ac:graphicFrameMkLst>
            <pc:docMk/>
            <pc:sldMk cId="899785841" sldId="313"/>
            <ac:graphicFrameMk id="6" creationId="{34B393DD-1CD0-324C-4509-A7D321546EB5}"/>
          </ac:graphicFrameMkLst>
        </pc:graphicFrameChg>
        <pc:graphicFrameChg chg="add mod">
          <ac:chgData name="Ruiz, Juan S." userId="f1698c9a-7604-4381-b779-2de55b6d8075" providerId="ADAL" clId="{5C5304F4-5370-46D2-968D-566BF78DDD53}" dt="2024-06-19T23:19:51.267" v="1902"/>
          <ac:graphicFrameMkLst>
            <pc:docMk/>
            <pc:sldMk cId="899785841" sldId="313"/>
            <ac:graphicFrameMk id="7" creationId="{D0504CDC-2C5C-2ABC-DFC9-E00EC91B7223}"/>
          </ac:graphicFrameMkLst>
        </pc:graphicFrameChg>
        <pc:graphicFrameChg chg="add mod">
          <ac:chgData name="Ruiz, Juan S." userId="f1698c9a-7604-4381-b779-2de55b6d8075" providerId="ADAL" clId="{5C5304F4-5370-46D2-968D-566BF78DDD53}" dt="2024-06-19T23:19:51.267" v="1902"/>
          <ac:graphicFrameMkLst>
            <pc:docMk/>
            <pc:sldMk cId="899785841" sldId="313"/>
            <ac:graphicFrameMk id="8" creationId="{AD8A6E89-E024-217B-5881-854927F1F0DA}"/>
          </ac:graphicFrameMkLst>
        </pc:graphicFrameChg>
        <pc:graphicFrameChg chg="add mod">
          <ac:chgData name="Ruiz, Juan S." userId="f1698c9a-7604-4381-b779-2de55b6d8075" providerId="ADAL" clId="{5C5304F4-5370-46D2-968D-566BF78DDD53}" dt="2024-06-19T23:19:51.267" v="1902"/>
          <ac:graphicFrameMkLst>
            <pc:docMk/>
            <pc:sldMk cId="899785841" sldId="313"/>
            <ac:graphicFrameMk id="9" creationId="{86BCBE75-BBBF-6C21-0CF4-C3884D7E72B8}"/>
          </ac:graphicFrameMkLst>
        </pc:graphicFrameChg>
        <pc:graphicFrameChg chg="add mod">
          <ac:chgData name="Ruiz, Juan S." userId="f1698c9a-7604-4381-b779-2de55b6d8075" providerId="ADAL" clId="{5C5304F4-5370-46D2-968D-566BF78DDD53}" dt="2024-06-19T23:19:51.267" v="1902"/>
          <ac:graphicFrameMkLst>
            <pc:docMk/>
            <pc:sldMk cId="899785841" sldId="313"/>
            <ac:graphicFrameMk id="10" creationId="{F9326F47-7FAD-8329-AEAA-946E67772754}"/>
          </ac:graphicFrameMkLst>
        </pc:graphicFrameChg>
        <pc:picChg chg="add del mod">
          <ac:chgData name="Ruiz, Juan S." userId="f1698c9a-7604-4381-b779-2de55b6d8075" providerId="ADAL" clId="{5C5304F4-5370-46D2-968D-566BF78DDD53}" dt="2024-06-19T23:17:02.779" v="1506" actId="478"/>
          <ac:picMkLst>
            <pc:docMk/>
            <pc:sldMk cId="899785841" sldId="313"/>
            <ac:picMk id="5121" creationId="{7DD821C6-962A-C88F-8D69-B0573D9F1C43}"/>
          </ac:picMkLst>
        </pc:picChg>
        <pc:picChg chg="add del">
          <ac:chgData name="Ruiz, Juan S." userId="f1698c9a-7604-4381-b779-2de55b6d8075" providerId="ADAL" clId="{5C5304F4-5370-46D2-968D-566BF78DDD53}" dt="2024-06-19T23:17:02.779" v="1506" actId="478"/>
          <ac:picMkLst>
            <pc:docMk/>
            <pc:sldMk cId="899785841" sldId="313"/>
            <ac:picMk id="5122" creationId="{34ECF98D-8DF5-1886-6519-50C08974C52E}"/>
          </ac:picMkLst>
        </pc:picChg>
        <pc:picChg chg="add mod">
          <ac:chgData name="Ruiz, Juan S." userId="f1698c9a-7604-4381-b779-2de55b6d8075" providerId="ADAL" clId="{5C5304F4-5370-46D2-968D-566BF78DDD53}" dt="2024-06-19T23:17:12.198" v="1510" actId="1076"/>
          <ac:picMkLst>
            <pc:docMk/>
            <pc:sldMk cId="899785841" sldId="313"/>
            <ac:picMk id="5123" creationId="{CC92406B-85F3-BB7A-B1E0-772322691803}"/>
          </ac:picMkLst>
        </pc:picChg>
        <pc:picChg chg="add mod">
          <ac:chgData name="Ruiz, Juan S." userId="f1698c9a-7604-4381-b779-2de55b6d8075" providerId="ADAL" clId="{5C5304F4-5370-46D2-968D-566BF78DDD53}" dt="2024-06-19T23:19:54.450" v="1903"/>
          <ac:picMkLst>
            <pc:docMk/>
            <pc:sldMk cId="899785841" sldId="313"/>
            <ac:picMk id="5125" creationId="{BFE6D58A-2E5B-811A-7238-D92E79F87DE4}"/>
          </ac:picMkLst>
        </pc:picChg>
        <pc:picChg chg="add mod">
          <ac:chgData name="Ruiz, Juan S." userId="f1698c9a-7604-4381-b779-2de55b6d8075" providerId="ADAL" clId="{5C5304F4-5370-46D2-968D-566BF78DDD53}" dt="2024-06-19T23:19:54.450" v="1903"/>
          <ac:picMkLst>
            <pc:docMk/>
            <pc:sldMk cId="899785841" sldId="313"/>
            <ac:picMk id="5126" creationId="{2B0AA233-B592-23C3-680C-36730A3168DD}"/>
          </ac:picMkLst>
        </pc:picChg>
      </pc:sldChg>
      <pc:sldChg chg="addSp delSp modSp mod">
        <pc:chgData name="Ruiz, Juan S." userId="f1698c9a-7604-4381-b779-2de55b6d8075" providerId="ADAL" clId="{5C5304F4-5370-46D2-968D-566BF78DDD53}" dt="2024-06-20T00:31:12.596" v="2597" actId="1076"/>
        <pc:sldMkLst>
          <pc:docMk/>
          <pc:sldMk cId="294352862" sldId="314"/>
        </pc:sldMkLst>
        <pc:spChg chg="add">
          <ac:chgData name="Ruiz, Juan S." userId="f1698c9a-7604-4381-b779-2de55b6d8075" providerId="ADAL" clId="{5C5304F4-5370-46D2-968D-566BF78DDD53}" dt="2024-06-19T23:25:56.496" v="1909"/>
          <ac:spMkLst>
            <pc:docMk/>
            <pc:sldMk cId="294352862" sldId="314"/>
            <ac:spMk id="4" creationId="{910881D9-F0C3-8CE0-5A80-B6E29FA2C547}"/>
          </ac:spMkLst>
        </pc:spChg>
        <pc:spChg chg="mod">
          <ac:chgData name="Ruiz, Juan S." userId="f1698c9a-7604-4381-b779-2de55b6d8075" providerId="ADAL" clId="{5C5304F4-5370-46D2-968D-566BF78DDD53}" dt="2024-06-20T00:30:55.448" v="2577" actId="1076"/>
          <ac:spMkLst>
            <pc:docMk/>
            <pc:sldMk cId="294352862" sldId="314"/>
            <ac:spMk id="5" creationId="{58B575C3-6932-E019-AE23-770257BB151D}"/>
          </ac:spMkLst>
        </pc:spChg>
        <pc:spChg chg="add del">
          <ac:chgData name="Ruiz, Juan S." userId="f1698c9a-7604-4381-b779-2de55b6d8075" providerId="ADAL" clId="{5C5304F4-5370-46D2-968D-566BF78DDD53}" dt="2024-06-20T00:29:45.475" v="2575" actId="478"/>
          <ac:spMkLst>
            <pc:docMk/>
            <pc:sldMk cId="294352862" sldId="314"/>
            <ac:spMk id="10" creationId="{457A6B36-77C6-9FE8-EB29-DF2FD6FA9FDD}"/>
          </ac:spMkLst>
        </pc:spChg>
        <pc:picChg chg="add del">
          <ac:chgData name="Ruiz, Juan S." userId="f1698c9a-7604-4381-b779-2de55b6d8075" providerId="ADAL" clId="{5C5304F4-5370-46D2-968D-566BF78DDD53}" dt="2024-06-19T23:30:29.283" v="2028" actId="478"/>
          <ac:picMkLst>
            <pc:docMk/>
            <pc:sldMk cId="294352862" sldId="314"/>
            <ac:picMk id="7" creationId="{1976F3E8-DEA3-F564-9735-6B19890CA81F}"/>
          </ac:picMkLst>
        </pc:picChg>
        <pc:picChg chg="add mod">
          <ac:chgData name="Ruiz, Juan S." userId="f1698c9a-7604-4381-b779-2de55b6d8075" providerId="ADAL" clId="{5C5304F4-5370-46D2-968D-566BF78DDD53}" dt="2024-06-20T00:31:12.596" v="2597" actId="1076"/>
          <ac:picMkLst>
            <pc:docMk/>
            <pc:sldMk cId="294352862" sldId="314"/>
            <ac:picMk id="9" creationId="{BE8BC563-3B23-729A-3108-50B45BF36B06}"/>
          </ac:picMkLst>
        </pc:picChg>
        <pc:picChg chg="del">
          <ac:chgData name="Ruiz, Juan S." userId="f1698c9a-7604-4381-b779-2de55b6d8075" providerId="ADAL" clId="{5C5304F4-5370-46D2-968D-566BF78DDD53}" dt="2024-06-19T23:30:24.385" v="2026" actId="478"/>
          <ac:picMkLst>
            <pc:docMk/>
            <pc:sldMk cId="294352862" sldId="314"/>
            <ac:picMk id="5123" creationId="{CC92406B-85F3-BB7A-B1E0-772322691803}"/>
          </ac:picMkLst>
        </pc:picChg>
      </pc:sldChg>
      <pc:sldChg chg="addSp delSp modSp mod ord">
        <pc:chgData name="Ruiz, Juan S." userId="f1698c9a-7604-4381-b779-2de55b6d8075" providerId="ADAL" clId="{5C5304F4-5370-46D2-968D-566BF78DDD53}" dt="2024-06-19T23:57:41.697" v="2391" actId="1076"/>
        <pc:sldMkLst>
          <pc:docMk/>
          <pc:sldMk cId="4274701723" sldId="315"/>
        </pc:sldMkLst>
        <pc:spChg chg="mod">
          <ac:chgData name="Ruiz, Juan S." userId="f1698c9a-7604-4381-b779-2de55b6d8075" providerId="ADAL" clId="{5C5304F4-5370-46D2-968D-566BF78DDD53}" dt="2024-06-19T23:57:31.316" v="2389" actId="20577"/>
          <ac:spMkLst>
            <pc:docMk/>
            <pc:sldMk cId="4274701723" sldId="315"/>
            <ac:spMk id="4" creationId="{2A5DD8E5-CBD6-D3A9-8BA6-6CCEC812C1BE}"/>
          </ac:spMkLst>
        </pc:spChg>
        <pc:spChg chg="add del mod">
          <ac:chgData name="Ruiz, Juan S." userId="f1698c9a-7604-4381-b779-2de55b6d8075" providerId="ADAL" clId="{5C5304F4-5370-46D2-968D-566BF78DDD53}" dt="2024-06-19T23:51:25.712" v="2220" actId="478"/>
          <ac:spMkLst>
            <pc:docMk/>
            <pc:sldMk cId="4274701723" sldId="315"/>
            <ac:spMk id="6" creationId="{8DD68749-68BB-550C-AC29-18C7E93706E6}"/>
          </ac:spMkLst>
        </pc:spChg>
        <pc:spChg chg="add">
          <ac:chgData name="Ruiz, Juan S." userId="f1698c9a-7604-4381-b779-2de55b6d8075" providerId="ADAL" clId="{5C5304F4-5370-46D2-968D-566BF78DDD53}" dt="2024-06-19T23:52:30.343" v="2243"/>
          <ac:spMkLst>
            <pc:docMk/>
            <pc:sldMk cId="4274701723" sldId="315"/>
            <ac:spMk id="8" creationId="{22E34EF1-848D-C4CD-5181-EF76C2B7EC3C}"/>
          </ac:spMkLst>
        </pc:spChg>
        <pc:picChg chg="mod">
          <ac:chgData name="Ruiz, Juan S." userId="f1698c9a-7604-4381-b779-2de55b6d8075" providerId="ADAL" clId="{5C5304F4-5370-46D2-968D-566BF78DDD53}" dt="2024-06-19T23:45:07.658" v="2209" actId="1037"/>
          <ac:picMkLst>
            <pc:docMk/>
            <pc:sldMk cId="4274701723" sldId="315"/>
            <ac:picMk id="7" creationId="{C12DC631-05C7-7AA7-FBC7-D6F60151F05A}"/>
          </ac:picMkLst>
        </pc:picChg>
        <pc:picChg chg="add mod">
          <ac:chgData name="Ruiz, Juan S." userId="f1698c9a-7604-4381-b779-2de55b6d8075" providerId="ADAL" clId="{5C5304F4-5370-46D2-968D-566BF78DDD53}" dt="2024-06-19T23:45:10.854" v="2213" actId="1038"/>
          <ac:picMkLst>
            <pc:docMk/>
            <pc:sldMk cId="4274701723" sldId="315"/>
            <ac:picMk id="7169" creationId="{78203963-97AD-2D83-F5B2-2C414C55EFCF}"/>
          </ac:picMkLst>
        </pc:picChg>
        <pc:picChg chg="add mod">
          <ac:chgData name="Ruiz, Juan S." userId="f1698c9a-7604-4381-b779-2de55b6d8075" providerId="ADAL" clId="{5C5304F4-5370-46D2-968D-566BF78DDD53}" dt="2024-06-19T23:57:41.697" v="2391" actId="1076"/>
          <ac:picMkLst>
            <pc:docMk/>
            <pc:sldMk cId="4274701723" sldId="315"/>
            <ac:picMk id="7171" creationId="{62F689DE-5020-6760-FC3D-11488AB457A8}"/>
          </ac:picMkLst>
        </pc:picChg>
      </pc:sldChg>
      <pc:sldChg chg="addSp modSp add mod ord">
        <pc:chgData name="Ruiz, Juan S." userId="f1698c9a-7604-4381-b779-2de55b6d8075" providerId="ADAL" clId="{5C5304F4-5370-46D2-968D-566BF78DDD53}" dt="2024-06-20T01:18:58.527" v="3724" actId="1076"/>
        <pc:sldMkLst>
          <pc:docMk/>
          <pc:sldMk cId="3664967316" sldId="316"/>
        </pc:sldMkLst>
        <pc:picChg chg="add mod ord">
          <ac:chgData name="Ruiz, Juan S." userId="f1698c9a-7604-4381-b779-2de55b6d8075" providerId="ADAL" clId="{5C5304F4-5370-46D2-968D-566BF78DDD53}" dt="2024-06-20T01:18:58.527" v="3724" actId="1076"/>
          <ac:picMkLst>
            <pc:docMk/>
            <pc:sldMk cId="3664967316" sldId="316"/>
            <ac:picMk id="5" creationId="{049623BA-A292-E252-7913-F975C2487430}"/>
          </ac:picMkLst>
        </pc:picChg>
      </pc:sldChg>
      <pc:sldChg chg="addSp delSp modSp add mod">
        <pc:chgData name="Ruiz, Juan S." userId="f1698c9a-7604-4381-b779-2de55b6d8075" providerId="ADAL" clId="{5C5304F4-5370-46D2-968D-566BF78DDD53}" dt="2024-06-20T00:34:35.013" v="2748" actId="1440"/>
        <pc:sldMkLst>
          <pc:docMk/>
          <pc:sldMk cId="3215528360" sldId="317"/>
        </pc:sldMkLst>
        <pc:spChg chg="mod">
          <ac:chgData name="Ruiz, Juan S." userId="f1698c9a-7604-4381-b779-2de55b6d8075" providerId="ADAL" clId="{5C5304F4-5370-46D2-968D-566BF78DDD53}" dt="2024-06-20T00:07:20.281" v="2418" actId="20577"/>
          <ac:spMkLst>
            <pc:docMk/>
            <pc:sldMk cId="3215528360" sldId="317"/>
            <ac:spMk id="4" creationId="{2A5DD8E5-CBD6-D3A9-8BA6-6CCEC812C1BE}"/>
          </ac:spMkLst>
        </pc:spChg>
        <pc:spChg chg="add mod">
          <ac:chgData name="Ruiz, Juan S." userId="f1698c9a-7604-4381-b779-2de55b6d8075" providerId="ADAL" clId="{5C5304F4-5370-46D2-968D-566BF78DDD53}" dt="2024-06-20T00:09:53.843" v="2440" actId="207"/>
          <ac:spMkLst>
            <pc:docMk/>
            <pc:sldMk cId="3215528360" sldId="317"/>
            <ac:spMk id="7" creationId="{09FAC5F0-60D8-E177-26C6-71B2055E22BF}"/>
          </ac:spMkLst>
        </pc:spChg>
        <pc:picChg chg="del mod">
          <ac:chgData name="Ruiz, Juan S." userId="f1698c9a-7604-4381-b779-2de55b6d8075" providerId="ADAL" clId="{5C5304F4-5370-46D2-968D-566BF78DDD53}" dt="2024-06-20T00:11:26.123" v="2445" actId="478"/>
          <ac:picMkLst>
            <pc:docMk/>
            <pc:sldMk cId="3215528360" sldId="317"/>
            <ac:picMk id="5" creationId="{D6681106-7E1D-4E0D-1FC5-397AC161119B}"/>
          </ac:picMkLst>
        </pc:picChg>
        <pc:picChg chg="add del mod">
          <ac:chgData name="Ruiz, Juan S." userId="f1698c9a-7604-4381-b779-2de55b6d8075" providerId="ADAL" clId="{5C5304F4-5370-46D2-968D-566BF78DDD53}" dt="2024-06-20T00:13:41.193" v="2451" actId="478"/>
          <ac:picMkLst>
            <pc:docMk/>
            <pc:sldMk cId="3215528360" sldId="317"/>
            <ac:picMk id="11" creationId="{2B26EF61-53AC-AD9B-69A8-56A26C8C05D8}"/>
          </ac:picMkLst>
        </pc:picChg>
        <pc:picChg chg="add mod">
          <ac:chgData name="Ruiz, Juan S." userId="f1698c9a-7604-4381-b779-2de55b6d8075" providerId="ADAL" clId="{5C5304F4-5370-46D2-968D-566BF78DDD53}" dt="2024-06-20T00:34:04.870" v="2747" actId="1440"/>
          <ac:picMkLst>
            <pc:docMk/>
            <pc:sldMk cId="3215528360" sldId="317"/>
            <ac:picMk id="13" creationId="{E767A8D2-2DC2-DDA1-48BA-DF116D7568FC}"/>
          </ac:picMkLst>
        </pc:picChg>
        <pc:picChg chg="add mod">
          <ac:chgData name="Ruiz, Juan S." userId="f1698c9a-7604-4381-b779-2de55b6d8075" providerId="ADAL" clId="{5C5304F4-5370-46D2-968D-566BF78DDD53}" dt="2024-06-20T00:34:35.013" v="2748" actId="1440"/>
          <ac:picMkLst>
            <pc:docMk/>
            <pc:sldMk cId="3215528360" sldId="317"/>
            <ac:picMk id="9218" creationId="{27582062-BF22-D116-66F3-2979E5018030}"/>
          </ac:picMkLst>
        </pc:picChg>
        <pc:cxnChg chg="add mod">
          <ac:chgData name="Ruiz, Juan S." userId="f1698c9a-7604-4381-b779-2de55b6d8075" providerId="ADAL" clId="{5C5304F4-5370-46D2-968D-566BF78DDD53}" dt="2024-06-20T00:11:41.962" v="2449" actId="1076"/>
          <ac:cxnSpMkLst>
            <pc:docMk/>
            <pc:sldMk cId="3215528360" sldId="317"/>
            <ac:cxnSpMk id="8" creationId="{DF22B52A-282D-D23A-1214-6493721ABF56}"/>
          </ac:cxnSpMkLst>
        </pc:cxnChg>
      </pc:sldChg>
      <pc:sldChg chg="addSp delSp modSp add mod">
        <pc:chgData name="Ruiz, Juan S." userId="f1698c9a-7604-4381-b779-2de55b6d8075" providerId="ADAL" clId="{5C5304F4-5370-46D2-968D-566BF78DDD53}" dt="2024-06-20T00:33:38.088" v="2746" actId="14100"/>
        <pc:sldMkLst>
          <pc:docMk/>
          <pc:sldMk cId="22803220" sldId="318"/>
        </pc:sldMkLst>
        <pc:spChg chg="mod">
          <ac:chgData name="Ruiz, Juan S." userId="f1698c9a-7604-4381-b779-2de55b6d8075" providerId="ADAL" clId="{5C5304F4-5370-46D2-968D-566BF78DDD53}" dt="2024-06-20T00:33:32.510" v="2745" actId="1076"/>
          <ac:spMkLst>
            <pc:docMk/>
            <pc:sldMk cId="22803220" sldId="318"/>
            <ac:spMk id="4" creationId="{2A5DD8E5-CBD6-D3A9-8BA6-6CCEC812C1BE}"/>
          </ac:spMkLst>
        </pc:spChg>
        <pc:spChg chg="del">
          <ac:chgData name="Ruiz, Juan S." userId="f1698c9a-7604-4381-b779-2de55b6d8075" providerId="ADAL" clId="{5C5304F4-5370-46D2-968D-566BF78DDD53}" dt="2024-06-20T00:16:58.504" v="2457" actId="478"/>
          <ac:spMkLst>
            <pc:docMk/>
            <pc:sldMk cId="22803220" sldId="318"/>
            <ac:spMk id="7" creationId="{09FAC5F0-60D8-E177-26C6-71B2055E22BF}"/>
          </ac:spMkLst>
        </pc:spChg>
        <pc:picChg chg="add mod">
          <ac:chgData name="Ruiz, Juan S." userId="f1698c9a-7604-4381-b779-2de55b6d8075" providerId="ADAL" clId="{5C5304F4-5370-46D2-968D-566BF78DDD53}" dt="2024-06-20T00:32:04.302" v="2605" actId="14861"/>
          <ac:picMkLst>
            <pc:docMk/>
            <pc:sldMk cId="22803220" sldId="318"/>
            <ac:picMk id="6" creationId="{8883E2FD-7C11-9141-0DBC-A3DF2229D23B}"/>
          </ac:picMkLst>
        </pc:picChg>
        <pc:picChg chg="del">
          <ac:chgData name="Ruiz, Juan S." userId="f1698c9a-7604-4381-b779-2de55b6d8075" providerId="ADAL" clId="{5C5304F4-5370-46D2-968D-566BF78DDD53}" dt="2024-06-20T00:16:55.509" v="2456" actId="478"/>
          <ac:picMkLst>
            <pc:docMk/>
            <pc:sldMk cId="22803220" sldId="318"/>
            <ac:picMk id="13" creationId="{E767A8D2-2DC2-DDA1-48BA-DF116D7568FC}"/>
          </ac:picMkLst>
        </pc:picChg>
        <pc:picChg chg="del">
          <ac:chgData name="Ruiz, Juan S." userId="f1698c9a-7604-4381-b779-2de55b6d8075" providerId="ADAL" clId="{5C5304F4-5370-46D2-968D-566BF78DDD53}" dt="2024-06-20T00:16:59.573" v="2458" actId="478"/>
          <ac:picMkLst>
            <pc:docMk/>
            <pc:sldMk cId="22803220" sldId="318"/>
            <ac:picMk id="9218" creationId="{27582062-BF22-D116-66F3-2979E5018030}"/>
          </ac:picMkLst>
        </pc:picChg>
        <pc:cxnChg chg="del">
          <ac:chgData name="Ruiz, Juan S." userId="f1698c9a-7604-4381-b779-2de55b6d8075" providerId="ADAL" clId="{5C5304F4-5370-46D2-968D-566BF78DDD53}" dt="2024-06-20T00:17:01.180" v="2459" actId="478"/>
          <ac:cxnSpMkLst>
            <pc:docMk/>
            <pc:sldMk cId="22803220" sldId="318"/>
            <ac:cxnSpMk id="8" creationId="{DF22B52A-282D-D23A-1214-6493721ABF56}"/>
          </ac:cxnSpMkLst>
        </pc:cxnChg>
        <pc:cxnChg chg="add mod">
          <ac:chgData name="Ruiz, Juan S." userId="f1698c9a-7604-4381-b779-2de55b6d8075" providerId="ADAL" clId="{5C5304F4-5370-46D2-968D-566BF78DDD53}" dt="2024-06-20T00:33:38.088" v="2746" actId="14100"/>
          <ac:cxnSpMkLst>
            <pc:docMk/>
            <pc:sldMk cId="22803220" sldId="318"/>
            <ac:cxnSpMk id="9" creationId="{378FF5BF-6FB6-B8D9-1931-077097E1F5CF}"/>
          </ac:cxnSpMkLst>
        </pc:cxnChg>
      </pc:sldChg>
      <pc:sldChg chg="addSp delSp modSp add mod">
        <pc:chgData name="Ruiz, Juan S." userId="f1698c9a-7604-4381-b779-2de55b6d8075" providerId="ADAL" clId="{5C5304F4-5370-46D2-968D-566BF78DDD53}" dt="2024-06-20T01:01:52.980" v="3198" actId="20577"/>
        <pc:sldMkLst>
          <pc:docMk/>
          <pc:sldMk cId="299530687" sldId="319"/>
        </pc:sldMkLst>
        <pc:spChg chg="del">
          <ac:chgData name="Ruiz, Juan S." userId="f1698c9a-7604-4381-b779-2de55b6d8075" providerId="ADAL" clId="{5C5304F4-5370-46D2-968D-566BF78DDD53}" dt="2024-06-20T00:37:58.422" v="2760" actId="478"/>
          <ac:spMkLst>
            <pc:docMk/>
            <pc:sldMk cId="299530687" sldId="319"/>
            <ac:spMk id="4" creationId="{2A5DD8E5-CBD6-D3A9-8BA6-6CCEC812C1BE}"/>
          </ac:spMkLst>
        </pc:spChg>
        <pc:spChg chg="mod">
          <ac:chgData name="Ruiz, Juan S." userId="f1698c9a-7604-4381-b779-2de55b6d8075" providerId="ADAL" clId="{5C5304F4-5370-46D2-968D-566BF78DDD53}" dt="2024-06-20T01:01:52.980" v="3198" actId="20577"/>
          <ac:spMkLst>
            <pc:docMk/>
            <pc:sldMk cId="299530687" sldId="319"/>
            <ac:spMk id="5" creationId="{3B0B6E75-A674-D04F-DB90-8ABD05BAF419}"/>
          </ac:spMkLst>
        </pc:spChg>
        <pc:picChg chg="del">
          <ac:chgData name="Ruiz, Juan S." userId="f1698c9a-7604-4381-b779-2de55b6d8075" providerId="ADAL" clId="{5C5304F4-5370-46D2-968D-566BF78DDD53}" dt="2024-06-20T00:38:01.780" v="2761" actId="478"/>
          <ac:picMkLst>
            <pc:docMk/>
            <pc:sldMk cId="299530687" sldId="319"/>
            <ac:picMk id="6" creationId="{8883E2FD-7C11-9141-0DBC-A3DF2229D23B}"/>
          </ac:picMkLst>
        </pc:picChg>
        <pc:picChg chg="add mod">
          <ac:chgData name="Ruiz, Juan S." userId="f1698c9a-7604-4381-b779-2de55b6d8075" providerId="ADAL" clId="{5C5304F4-5370-46D2-968D-566BF78DDD53}" dt="2024-06-20T00:44:19.253" v="2792" actId="1076"/>
          <ac:picMkLst>
            <pc:docMk/>
            <pc:sldMk cId="299530687" sldId="319"/>
            <ac:picMk id="8" creationId="{91526400-7519-B4B4-870B-873819C58705}"/>
          </ac:picMkLst>
        </pc:picChg>
        <pc:cxnChg chg="del">
          <ac:chgData name="Ruiz, Juan S." userId="f1698c9a-7604-4381-b779-2de55b6d8075" providerId="ADAL" clId="{5C5304F4-5370-46D2-968D-566BF78DDD53}" dt="2024-06-20T00:38:03.040" v="2762" actId="478"/>
          <ac:cxnSpMkLst>
            <pc:docMk/>
            <pc:sldMk cId="299530687" sldId="319"/>
            <ac:cxnSpMk id="9" creationId="{378FF5BF-6FB6-B8D9-1931-077097E1F5CF}"/>
          </ac:cxnSpMkLst>
        </pc:cxnChg>
      </pc:sldChg>
      <pc:sldChg chg="addSp delSp modSp add mod">
        <pc:chgData name="Ruiz, Juan S." userId="f1698c9a-7604-4381-b779-2de55b6d8075" providerId="ADAL" clId="{5C5304F4-5370-46D2-968D-566BF78DDD53}" dt="2024-06-20T00:48:01.370" v="2844" actId="1076"/>
        <pc:sldMkLst>
          <pc:docMk/>
          <pc:sldMk cId="1794782512" sldId="320"/>
        </pc:sldMkLst>
        <pc:spChg chg="add">
          <ac:chgData name="Ruiz, Juan S." userId="f1698c9a-7604-4381-b779-2de55b6d8075" providerId="ADAL" clId="{5C5304F4-5370-46D2-968D-566BF78DDD53}" dt="2024-06-20T00:45:42.734" v="2796"/>
          <ac:spMkLst>
            <pc:docMk/>
            <pc:sldMk cId="1794782512" sldId="320"/>
            <ac:spMk id="4" creationId="{EF5888E0-09D9-0F02-DB8C-F92194256F42}"/>
          </ac:spMkLst>
        </pc:spChg>
        <pc:spChg chg="mod">
          <ac:chgData name="Ruiz, Juan S." userId="f1698c9a-7604-4381-b779-2de55b6d8075" providerId="ADAL" clId="{5C5304F4-5370-46D2-968D-566BF78DDD53}" dt="2024-06-20T00:46:49.652" v="2837" actId="14100"/>
          <ac:spMkLst>
            <pc:docMk/>
            <pc:sldMk cId="1794782512" sldId="320"/>
            <ac:spMk id="5" creationId="{3B0B6E75-A674-D04F-DB90-8ABD05BAF419}"/>
          </ac:spMkLst>
        </pc:spChg>
        <pc:picChg chg="add mod">
          <ac:chgData name="Ruiz, Juan S." userId="f1698c9a-7604-4381-b779-2de55b6d8075" providerId="ADAL" clId="{5C5304F4-5370-46D2-968D-566BF78DDD53}" dt="2024-06-20T00:48:01.370" v="2844" actId="1076"/>
          <ac:picMkLst>
            <pc:docMk/>
            <pc:sldMk cId="1794782512" sldId="320"/>
            <ac:picMk id="7" creationId="{9C2F5A96-331A-8751-7817-6EFECB32D26F}"/>
          </ac:picMkLst>
        </pc:picChg>
        <pc:picChg chg="del mod">
          <ac:chgData name="Ruiz, Juan S." userId="f1698c9a-7604-4381-b779-2de55b6d8075" providerId="ADAL" clId="{5C5304F4-5370-46D2-968D-566BF78DDD53}" dt="2024-06-20T00:46:16.324" v="2807" actId="478"/>
          <ac:picMkLst>
            <pc:docMk/>
            <pc:sldMk cId="1794782512" sldId="320"/>
            <ac:picMk id="8" creationId="{91526400-7519-B4B4-870B-873819C58705}"/>
          </ac:picMkLst>
        </pc:picChg>
      </pc:sldChg>
      <pc:sldChg chg="add del">
        <pc:chgData name="Ruiz, Juan S." userId="f1698c9a-7604-4381-b779-2de55b6d8075" providerId="ADAL" clId="{5C5304F4-5370-46D2-968D-566BF78DDD53}" dt="2024-06-20T00:38:07.703" v="2764"/>
        <pc:sldMkLst>
          <pc:docMk/>
          <pc:sldMk cId="2022736141" sldId="320"/>
        </pc:sldMkLst>
      </pc:sldChg>
      <pc:sldChg chg="add del">
        <pc:chgData name="Ruiz, Juan S." userId="f1698c9a-7604-4381-b779-2de55b6d8075" providerId="ADAL" clId="{5C5304F4-5370-46D2-968D-566BF78DDD53}" dt="2024-06-20T00:45:22.510" v="2795"/>
        <pc:sldMkLst>
          <pc:docMk/>
          <pc:sldMk cId="1924953914" sldId="321"/>
        </pc:sldMkLst>
      </pc:sldChg>
      <pc:sldChg chg="addSp delSp modSp add mod">
        <pc:chgData name="Ruiz, Juan S." userId="f1698c9a-7604-4381-b779-2de55b6d8075" providerId="ADAL" clId="{5C5304F4-5370-46D2-968D-566BF78DDD53}" dt="2024-06-20T12:32:43.527" v="3740" actId="14100"/>
        <pc:sldMkLst>
          <pc:docMk/>
          <pc:sldMk cId="3958111712" sldId="321"/>
        </pc:sldMkLst>
        <pc:spChg chg="mod">
          <ac:chgData name="Ruiz, Juan S." userId="f1698c9a-7604-4381-b779-2de55b6d8075" providerId="ADAL" clId="{5C5304F4-5370-46D2-968D-566BF78DDD53}" dt="2024-06-20T00:49:26.889" v="2863" actId="20577"/>
          <ac:spMkLst>
            <pc:docMk/>
            <pc:sldMk cId="3958111712" sldId="321"/>
            <ac:spMk id="3" creationId="{92606251-8F82-D63F-5ABF-E4C9C1C9C1EA}"/>
          </ac:spMkLst>
        </pc:spChg>
        <pc:spChg chg="mod">
          <ac:chgData name="Ruiz, Juan S." userId="f1698c9a-7604-4381-b779-2de55b6d8075" providerId="ADAL" clId="{5C5304F4-5370-46D2-968D-566BF78DDD53}" dt="2024-06-20T12:31:55.925" v="3737" actId="20577"/>
          <ac:spMkLst>
            <pc:docMk/>
            <pc:sldMk cId="3958111712" sldId="321"/>
            <ac:spMk id="5" creationId="{3B0B6E75-A674-D04F-DB90-8ABD05BAF419}"/>
          </ac:spMkLst>
        </pc:spChg>
        <pc:spChg chg="add mod">
          <ac:chgData name="Ruiz, Juan S." userId="f1698c9a-7604-4381-b779-2de55b6d8075" providerId="ADAL" clId="{5C5304F4-5370-46D2-968D-566BF78DDD53}" dt="2024-06-20T01:00:07.836" v="3109" actId="14100"/>
          <ac:spMkLst>
            <pc:docMk/>
            <pc:sldMk cId="3958111712" sldId="321"/>
            <ac:spMk id="9" creationId="{A66DA786-67C5-CECA-941A-761C37B147D6}"/>
          </ac:spMkLst>
        </pc:spChg>
        <pc:spChg chg="add mod">
          <ac:chgData name="Ruiz, Juan S." userId="f1698c9a-7604-4381-b779-2de55b6d8075" providerId="ADAL" clId="{5C5304F4-5370-46D2-968D-566BF78DDD53}" dt="2024-06-20T12:32:43.527" v="3740" actId="14100"/>
          <ac:spMkLst>
            <pc:docMk/>
            <pc:sldMk cId="3958111712" sldId="321"/>
            <ac:spMk id="18" creationId="{D4AA6F9B-01CB-CFA8-9940-D5E3C5F69925}"/>
          </ac:spMkLst>
        </pc:spChg>
        <pc:picChg chg="add mod">
          <ac:chgData name="Ruiz, Juan S." userId="f1698c9a-7604-4381-b779-2de55b6d8075" providerId="ADAL" clId="{5C5304F4-5370-46D2-968D-566BF78DDD53}" dt="2024-06-20T00:59:54.600" v="3106" actId="1076"/>
          <ac:picMkLst>
            <pc:docMk/>
            <pc:sldMk cId="3958111712" sldId="321"/>
            <ac:picMk id="6" creationId="{9F995B8A-17F0-A604-CDA5-826D9688A688}"/>
          </ac:picMkLst>
        </pc:picChg>
        <pc:picChg chg="del mod">
          <ac:chgData name="Ruiz, Juan S." userId="f1698c9a-7604-4381-b779-2de55b6d8075" providerId="ADAL" clId="{5C5304F4-5370-46D2-968D-566BF78DDD53}" dt="2024-06-20T00:51:09.324" v="2971" actId="478"/>
          <ac:picMkLst>
            <pc:docMk/>
            <pc:sldMk cId="3958111712" sldId="321"/>
            <ac:picMk id="7" creationId="{9C2F5A96-331A-8751-7817-6EFECB32D26F}"/>
          </ac:picMkLst>
        </pc:picChg>
        <pc:picChg chg="add mod">
          <ac:chgData name="Ruiz, Juan S." userId="f1698c9a-7604-4381-b779-2de55b6d8075" providerId="ADAL" clId="{5C5304F4-5370-46D2-968D-566BF78DDD53}" dt="2024-06-20T00:58:40.228" v="3094" actId="1076"/>
          <ac:picMkLst>
            <pc:docMk/>
            <pc:sldMk cId="3958111712" sldId="321"/>
            <ac:picMk id="14338" creationId="{26D7A408-4604-5F08-F1D9-D52DCCD7E721}"/>
          </ac:picMkLst>
        </pc:picChg>
        <pc:picChg chg="add mod">
          <ac:chgData name="Ruiz, Juan S." userId="f1698c9a-7604-4381-b779-2de55b6d8075" providerId="ADAL" clId="{5C5304F4-5370-46D2-968D-566BF78DDD53}" dt="2024-06-20T01:00:46.776" v="3120" actId="1076"/>
          <ac:picMkLst>
            <pc:docMk/>
            <pc:sldMk cId="3958111712" sldId="321"/>
            <ac:picMk id="14340" creationId="{04C05D31-8416-8269-11CF-34D3A28D3369}"/>
          </ac:picMkLst>
        </pc:picChg>
        <pc:cxnChg chg="add mod">
          <ac:chgData name="Ruiz, Juan S." userId="f1698c9a-7604-4381-b779-2de55b6d8075" providerId="ADAL" clId="{5C5304F4-5370-46D2-968D-566BF78DDD53}" dt="2024-06-20T00:59:57.055" v="3107" actId="1076"/>
          <ac:cxnSpMkLst>
            <pc:docMk/>
            <pc:sldMk cId="3958111712" sldId="321"/>
            <ac:cxnSpMk id="10" creationId="{729C772C-FF23-9017-F6CA-71ABC516B26E}"/>
          </ac:cxnSpMkLst>
        </pc:cxnChg>
        <pc:cxnChg chg="add mod">
          <ac:chgData name="Ruiz, Juan S." userId="f1698c9a-7604-4381-b779-2de55b6d8075" providerId="ADAL" clId="{5C5304F4-5370-46D2-968D-566BF78DDD53}" dt="2024-06-20T01:01:35.986" v="3196" actId="14100"/>
          <ac:cxnSpMkLst>
            <pc:docMk/>
            <pc:sldMk cId="3958111712" sldId="321"/>
            <ac:cxnSpMk id="12" creationId="{4B2603A7-C2A0-A1F4-4F38-EDE818A7B340}"/>
          </ac:cxnSpMkLst>
        </pc:cxnChg>
        <pc:cxnChg chg="add mod">
          <ac:chgData name="Ruiz, Juan S." userId="f1698c9a-7604-4381-b779-2de55b6d8075" providerId="ADAL" clId="{5C5304F4-5370-46D2-968D-566BF78DDD53}" dt="2024-06-20T01:01:08.487" v="3195" actId="14100"/>
          <ac:cxnSpMkLst>
            <pc:docMk/>
            <pc:sldMk cId="3958111712" sldId="321"/>
            <ac:cxnSpMk id="20" creationId="{397C73AF-C256-F8E7-E226-AC0878DF5C43}"/>
          </ac:cxnSpMkLst>
        </pc:cxnChg>
      </pc:sldChg>
      <pc:sldChg chg="addSp delSp modSp add mod">
        <pc:chgData name="Ruiz, Juan S." userId="f1698c9a-7604-4381-b779-2de55b6d8075" providerId="ADAL" clId="{5C5304F4-5370-46D2-968D-566BF78DDD53}" dt="2024-06-20T12:33:18.205" v="3741" actId="20577"/>
        <pc:sldMkLst>
          <pc:docMk/>
          <pc:sldMk cId="1879373758" sldId="322"/>
        </pc:sldMkLst>
        <pc:spChg chg="mod">
          <ac:chgData name="Ruiz, Juan S." userId="f1698c9a-7604-4381-b779-2de55b6d8075" providerId="ADAL" clId="{5C5304F4-5370-46D2-968D-566BF78DDD53}" dt="2024-06-20T01:07:44.804" v="3305" actId="20577"/>
          <ac:spMkLst>
            <pc:docMk/>
            <pc:sldMk cId="1879373758" sldId="322"/>
            <ac:spMk id="3" creationId="{92606251-8F82-D63F-5ABF-E4C9C1C9C1EA}"/>
          </ac:spMkLst>
        </pc:spChg>
        <pc:spChg chg="mod">
          <ac:chgData name="Ruiz, Juan S." userId="f1698c9a-7604-4381-b779-2de55b6d8075" providerId="ADAL" clId="{5C5304F4-5370-46D2-968D-566BF78DDD53}" dt="2024-06-20T12:33:18.205" v="3741" actId="20577"/>
          <ac:spMkLst>
            <pc:docMk/>
            <pc:sldMk cId="1879373758" sldId="322"/>
            <ac:spMk id="5" creationId="{3B0B6E75-A674-D04F-DB90-8ABD05BAF419}"/>
          </ac:spMkLst>
        </pc:spChg>
        <pc:picChg chg="add mod">
          <ac:chgData name="Ruiz, Juan S." userId="f1698c9a-7604-4381-b779-2de55b6d8075" providerId="ADAL" clId="{5C5304F4-5370-46D2-968D-566BF78DDD53}" dt="2024-06-20T01:05:10.770" v="3283" actId="1037"/>
          <ac:picMkLst>
            <pc:docMk/>
            <pc:sldMk cId="1879373758" sldId="322"/>
            <ac:picMk id="4" creationId="{195A4F3E-41DA-337B-1F2A-23EC8149FB31}"/>
          </ac:picMkLst>
        </pc:picChg>
        <pc:picChg chg="del">
          <ac:chgData name="Ruiz, Juan S." userId="f1698c9a-7604-4381-b779-2de55b6d8075" providerId="ADAL" clId="{5C5304F4-5370-46D2-968D-566BF78DDD53}" dt="2024-06-20T01:03:52.399" v="3268" actId="478"/>
          <ac:picMkLst>
            <pc:docMk/>
            <pc:sldMk cId="1879373758" sldId="322"/>
            <ac:picMk id="8" creationId="{91526400-7519-B4B4-870B-873819C58705}"/>
          </ac:picMkLst>
        </pc:picChg>
      </pc:sldChg>
      <pc:sldChg chg="addSp delSp modSp add mod">
        <pc:chgData name="Ruiz, Juan S." userId="f1698c9a-7604-4381-b779-2de55b6d8075" providerId="ADAL" clId="{5C5304F4-5370-46D2-968D-566BF78DDD53}" dt="2024-06-20T16:25:23.042" v="7213" actId="113"/>
        <pc:sldMkLst>
          <pc:docMk/>
          <pc:sldMk cId="4102915568" sldId="323"/>
        </pc:sldMkLst>
        <pc:spChg chg="mod">
          <ac:chgData name="Ruiz, Juan S." userId="f1698c9a-7604-4381-b779-2de55b6d8075" providerId="ADAL" clId="{5C5304F4-5370-46D2-968D-566BF78DDD53}" dt="2024-06-20T16:25:23.042" v="7213" actId="113"/>
          <ac:spMkLst>
            <pc:docMk/>
            <pc:sldMk cId="4102915568" sldId="323"/>
            <ac:spMk id="5" creationId="{3B0B6E75-A674-D04F-DB90-8ABD05BAF419}"/>
          </ac:spMkLst>
        </pc:spChg>
        <pc:spChg chg="add mod">
          <ac:chgData name="Ruiz, Juan S." userId="f1698c9a-7604-4381-b779-2de55b6d8075" providerId="ADAL" clId="{5C5304F4-5370-46D2-968D-566BF78DDD53}" dt="2024-06-20T01:14:17.229" v="3630" actId="1035"/>
          <ac:spMkLst>
            <pc:docMk/>
            <pc:sldMk cId="4102915568" sldId="323"/>
            <ac:spMk id="10" creationId="{97818BFD-36AE-B093-BF78-C7AFC805DD0D}"/>
          </ac:spMkLst>
        </pc:spChg>
        <pc:picChg chg="del">
          <ac:chgData name="Ruiz, Juan S." userId="f1698c9a-7604-4381-b779-2de55b6d8075" providerId="ADAL" clId="{5C5304F4-5370-46D2-968D-566BF78DDD53}" dt="2024-06-20T01:07:56.324" v="3307" actId="478"/>
          <ac:picMkLst>
            <pc:docMk/>
            <pc:sldMk cId="4102915568" sldId="323"/>
            <ac:picMk id="4" creationId="{195A4F3E-41DA-337B-1F2A-23EC8149FB31}"/>
          </ac:picMkLst>
        </pc:picChg>
        <pc:picChg chg="add mod">
          <ac:chgData name="Ruiz, Juan S." userId="f1698c9a-7604-4381-b779-2de55b6d8075" providerId="ADAL" clId="{5C5304F4-5370-46D2-968D-566BF78DDD53}" dt="2024-06-20T01:12:10.109" v="3360" actId="1076"/>
          <ac:picMkLst>
            <pc:docMk/>
            <pc:sldMk cId="4102915568" sldId="323"/>
            <ac:picMk id="7" creationId="{B17F23C2-22D0-E91F-D8DB-FC46E6F5F9AB}"/>
          </ac:picMkLst>
        </pc:picChg>
        <pc:picChg chg="add mod">
          <ac:chgData name="Ruiz, Juan S." userId="f1698c9a-7604-4381-b779-2de55b6d8075" providerId="ADAL" clId="{5C5304F4-5370-46D2-968D-566BF78DDD53}" dt="2024-06-20T01:16:01.094" v="3668" actId="1076"/>
          <ac:picMkLst>
            <pc:docMk/>
            <pc:sldMk cId="4102915568" sldId="323"/>
            <ac:picMk id="13" creationId="{8BD74EAF-9695-55D6-CB3D-F6C08DF0A8CF}"/>
          </ac:picMkLst>
        </pc:picChg>
        <pc:cxnChg chg="add mod">
          <ac:chgData name="Ruiz, Juan S." userId="f1698c9a-7604-4381-b779-2de55b6d8075" providerId="ADAL" clId="{5C5304F4-5370-46D2-968D-566BF78DDD53}" dt="2024-06-20T01:14:22.749" v="3661" actId="1036"/>
          <ac:cxnSpMkLst>
            <pc:docMk/>
            <pc:sldMk cId="4102915568" sldId="323"/>
            <ac:cxnSpMk id="8" creationId="{234BDEA3-8091-CAE1-F96D-760534C9F86F}"/>
          </ac:cxnSpMkLst>
        </pc:cxnChg>
      </pc:sldChg>
      <pc:sldChg chg="add del">
        <pc:chgData name="Ruiz, Juan S." userId="f1698c9a-7604-4381-b779-2de55b6d8075" providerId="ADAL" clId="{5C5304F4-5370-46D2-968D-566BF78DDD53}" dt="2024-06-20T01:08:07.903" v="3311"/>
        <pc:sldMkLst>
          <pc:docMk/>
          <pc:sldMk cId="957979550" sldId="324"/>
        </pc:sldMkLst>
      </pc:sldChg>
      <pc:sldChg chg="addSp delSp modSp add mod">
        <pc:chgData name="Ruiz, Juan S." userId="f1698c9a-7604-4381-b779-2de55b6d8075" providerId="ADAL" clId="{5C5304F4-5370-46D2-968D-566BF78DDD53}" dt="2024-06-20T12:50:36.816" v="3914" actId="14100"/>
        <pc:sldMkLst>
          <pc:docMk/>
          <pc:sldMk cId="1217284295" sldId="324"/>
        </pc:sldMkLst>
        <pc:spChg chg="mod">
          <ac:chgData name="Ruiz, Juan S." userId="f1698c9a-7604-4381-b779-2de55b6d8075" providerId="ADAL" clId="{5C5304F4-5370-46D2-968D-566BF78DDD53}" dt="2024-06-20T12:38:32.164" v="3756" actId="1076"/>
          <ac:spMkLst>
            <pc:docMk/>
            <pc:sldMk cId="1217284295" sldId="324"/>
            <ac:spMk id="2" creationId="{359FEE9D-5ACA-9081-CB34-49F7B84A0A1D}"/>
          </ac:spMkLst>
        </pc:spChg>
        <pc:spChg chg="add">
          <ac:chgData name="Ruiz, Juan S." userId="f1698c9a-7604-4381-b779-2de55b6d8075" providerId="ADAL" clId="{5C5304F4-5370-46D2-968D-566BF78DDD53}" dt="2024-06-20T12:38:00.270" v="3749"/>
          <ac:spMkLst>
            <pc:docMk/>
            <pc:sldMk cId="1217284295" sldId="324"/>
            <ac:spMk id="4" creationId="{86369E95-6597-C7E5-C0C6-26FD63F29581}"/>
          </ac:spMkLst>
        </pc:spChg>
        <pc:spChg chg="del mod">
          <ac:chgData name="Ruiz, Juan S." userId="f1698c9a-7604-4381-b779-2de55b6d8075" providerId="ADAL" clId="{5C5304F4-5370-46D2-968D-566BF78DDD53}" dt="2024-06-20T12:38:19.123" v="3751"/>
          <ac:spMkLst>
            <pc:docMk/>
            <pc:sldMk cId="1217284295" sldId="324"/>
            <ac:spMk id="5" creationId="{3B0B6E75-A674-D04F-DB90-8ABD05BAF419}"/>
          </ac:spMkLst>
        </pc:spChg>
        <pc:spChg chg="add">
          <ac:chgData name="Ruiz, Juan S." userId="f1698c9a-7604-4381-b779-2de55b6d8075" providerId="ADAL" clId="{5C5304F4-5370-46D2-968D-566BF78DDD53}" dt="2024-06-20T12:38:23.211" v="3752"/>
          <ac:spMkLst>
            <pc:docMk/>
            <pc:sldMk cId="1217284295" sldId="324"/>
            <ac:spMk id="6" creationId="{A4004816-A83B-5B92-D80B-F2A41EF99431}"/>
          </ac:spMkLst>
        </pc:spChg>
        <pc:spChg chg="del mod">
          <ac:chgData name="Ruiz, Juan S." userId="f1698c9a-7604-4381-b779-2de55b6d8075" providerId="ADAL" clId="{5C5304F4-5370-46D2-968D-566BF78DDD53}" dt="2024-06-20T12:36:07.760" v="3746" actId="478"/>
          <ac:spMkLst>
            <pc:docMk/>
            <pc:sldMk cId="1217284295" sldId="324"/>
            <ac:spMk id="10" creationId="{97818BFD-36AE-B093-BF78-C7AFC805DD0D}"/>
          </ac:spMkLst>
        </pc:spChg>
        <pc:spChg chg="add mod">
          <ac:chgData name="Ruiz, Juan S." userId="f1698c9a-7604-4381-b779-2de55b6d8075" providerId="ADAL" clId="{5C5304F4-5370-46D2-968D-566BF78DDD53}" dt="2024-06-20T12:43:23.224" v="3767" actId="20577"/>
          <ac:spMkLst>
            <pc:docMk/>
            <pc:sldMk cId="1217284295" sldId="324"/>
            <ac:spMk id="11" creationId="{9F3C6535-49C9-2DD3-D9CB-4AB343D918FE}"/>
          </ac:spMkLst>
        </pc:spChg>
        <pc:picChg chg="mod">
          <ac:chgData name="Ruiz, Juan S." userId="f1698c9a-7604-4381-b779-2de55b6d8075" providerId="ADAL" clId="{5C5304F4-5370-46D2-968D-566BF78DDD53}" dt="2024-06-20T12:50:36.816" v="3914" actId="14100"/>
          <ac:picMkLst>
            <pc:docMk/>
            <pc:sldMk cId="1217284295" sldId="324"/>
            <ac:picMk id="4" creationId="{C3E86C37-0A18-5A4B-B2D7-507E6DBEDE1E}"/>
          </ac:picMkLst>
        </pc:picChg>
        <pc:picChg chg="del">
          <ac:chgData name="Ruiz, Juan S." userId="f1698c9a-7604-4381-b779-2de55b6d8075" providerId="ADAL" clId="{5C5304F4-5370-46D2-968D-566BF78DDD53}" dt="2024-06-20T12:36:02.681" v="3743" actId="478"/>
          <ac:picMkLst>
            <pc:docMk/>
            <pc:sldMk cId="1217284295" sldId="324"/>
            <ac:picMk id="7" creationId="{B17F23C2-22D0-E91F-D8DB-FC46E6F5F9AB}"/>
          </ac:picMkLst>
        </pc:picChg>
        <pc:picChg chg="del">
          <ac:chgData name="Ruiz, Juan S." userId="f1698c9a-7604-4381-b779-2de55b6d8075" providerId="ADAL" clId="{5C5304F4-5370-46D2-968D-566BF78DDD53}" dt="2024-06-20T12:36:03.778" v="3744" actId="478"/>
          <ac:picMkLst>
            <pc:docMk/>
            <pc:sldMk cId="1217284295" sldId="324"/>
            <ac:picMk id="13" creationId="{8BD74EAF-9695-55D6-CB3D-F6C08DF0A8CF}"/>
          </ac:picMkLst>
        </pc:picChg>
        <pc:picChg chg="add mod">
          <ac:chgData name="Ruiz, Juan S." userId="f1698c9a-7604-4381-b779-2de55b6d8075" providerId="ADAL" clId="{5C5304F4-5370-46D2-968D-566BF78DDD53}" dt="2024-06-20T12:42:34.682" v="3760" actId="1076"/>
          <ac:picMkLst>
            <pc:docMk/>
            <pc:sldMk cId="1217284295" sldId="324"/>
            <ac:picMk id="1028" creationId="{884EF80C-0CCA-BBB2-F61E-8EA1659DD431}"/>
          </ac:picMkLst>
        </pc:picChg>
        <pc:picChg chg="add mod">
          <ac:chgData name="Ruiz, Juan S." userId="f1698c9a-7604-4381-b779-2de55b6d8075" providerId="ADAL" clId="{5C5304F4-5370-46D2-968D-566BF78DDD53}" dt="2024-06-20T12:48:35.778" v="3805" actId="1076"/>
          <ac:picMkLst>
            <pc:docMk/>
            <pc:sldMk cId="1217284295" sldId="324"/>
            <ac:picMk id="1030" creationId="{B97B5FA0-CE50-8AAD-02F8-8ADA11B4661C}"/>
          </ac:picMkLst>
        </pc:picChg>
        <pc:cxnChg chg="del">
          <ac:chgData name="Ruiz, Juan S." userId="f1698c9a-7604-4381-b779-2de55b6d8075" providerId="ADAL" clId="{5C5304F4-5370-46D2-968D-566BF78DDD53}" dt="2024-06-20T12:36:09.237" v="3747" actId="478"/>
          <ac:cxnSpMkLst>
            <pc:docMk/>
            <pc:sldMk cId="1217284295" sldId="324"/>
            <ac:cxnSpMk id="8" creationId="{234BDEA3-8091-CAE1-F96D-760534C9F86F}"/>
          </ac:cxnSpMkLst>
        </pc:cxnChg>
      </pc:sldChg>
      <pc:sldChg chg="addSp delSp modSp add mod">
        <pc:chgData name="Ruiz, Juan S." userId="f1698c9a-7604-4381-b779-2de55b6d8075" providerId="ADAL" clId="{5C5304F4-5370-46D2-968D-566BF78DDD53}" dt="2024-06-20T13:13:53.093" v="4148" actId="20577"/>
        <pc:sldMkLst>
          <pc:docMk/>
          <pc:sldMk cId="2466415382" sldId="325"/>
        </pc:sldMkLst>
        <pc:spChg chg="mod">
          <ac:chgData name="Ruiz, Juan S." userId="f1698c9a-7604-4381-b779-2de55b6d8075" providerId="ADAL" clId="{5C5304F4-5370-46D2-968D-566BF78DDD53}" dt="2024-06-20T13:13:53.093" v="4148" actId="20577"/>
          <ac:spMkLst>
            <pc:docMk/>
            <pc:sldMk cId="2466415382" sldId="325"/>
            <ac:spMk id="11" creationId="{9F3C6535-49C9-2DD3-D9CB-4AB343D918FE}"/>
          </ac:spMkLst>
        </pc:spChg>
        <pc:picChg chg="mod">
          <ac:chgData name="Ruiz, Juan S." userId="f1698c9a-7604-4381-b779-2de55b6d8075" providerId="ADAL" clId="{5C5304F4-5370-46D2-968D-566BF78DDD53}" dt="2024-06-20T12:56:53.863" v="3949" actId="1440"/>
          <ac:picMkLst>
            <pc:docMk/>
            <pc:sldMk cId="2466415382" sldId="325"/>
            <ac:picMk id="5" creationId="{2C78900B-EA18-A653-EBB9-44B736694B92}"/>
          </ac:picMkLst>
        </pc:picChg>
        <pc:picChg chg="add mod">
          <ac:chgData name="Ruiz, Juan S." userId="f1698c9a-7604-4381-b779-2de55b6d8075" providerId="ADAL" clId="{5C5304F4-5370-46D2-968D-566BF78DDD53}" dt="2024-06-20T12:56:46.766" v="3948" actId="1440"/>
          <ac:picMkLst>
            <pc:docMk/>
            <pc:sldMk cId="2466415382" sldId="325"/>
            <ac:picMk id="8" creationId="{F3E463C5-2349-4899-8B04-209B203BD964}"/>
          </ac:picMkLst>
        </pc:picChg>
        <pc:picChg chg="del">
          <ac:chgData name="Ruiz, Juan S." userId="f1698c9a-7604-4381-b779-2de55b6d8075" providerId="ADAL" clId="{5C5304F4-5370-46D2-968D-566BF78DDD53}" dt="2024-06-20T12:49:46.386" v="3815" actId="478"/>
          <ac:picMkLst>
            <pc:docMk/>
            <pc:sldMk cId="2466415382" sldId="325"/>
            <ac:picMk id="1030" creationId="{B97B5FA0-CE50-8AAD-02F8-8ADA11B4661C}"/>
          </ac:picMkLst>
        </pc:picChg>
      </pc:sldChg>
      <pc:sldChg chg="addSp delSp modSp add mod">
        <pc:chgData name="Ruiz, Juan S." userId="f1698c9a-7604-4381-b779-2de55b6d8075" providerId="ADAL" clId="{5C5304F4-5370-46D2-968D-566BF78DDD53}" dt="2024-06-20T13:12:08.371" v="4120" actId="1076"/>
        <pc:sldMkLst>
          <pc:docMk/>
          <pc:sldMk cId="2413294855" sldId="326"/>
        </pc:sldMkLst>
        <pc:spChg chg="add mod">
          <ac:chgData name="Ruiz, Juan S." userId="f1698c9a-7604-4381-b779-2de55b6d8075" providerId="ADAL" clId="{5C5304F4-5370-46D2-968D-566BF78DDD53}" dt="2024-06-20T13:12:01.186" v="4119" actId="1076"/>
          <ac:spMkLst>
            <pc:docMk/>
            <pc:sldMk cId="2413294855" sldId="326"/>
            <ac:spMk id="10" creationId="{AE115649-FC28-9F81-025A-33D9FB56CE04}"/>
          </ac:spMkLst>
        </pc:spChg>
        <pc:spChg chg="mod">
          <ac:chgData name="Ruiz, Juan S." userId="f1698c9a-7604-4381-b779-2de55b6d8075" providerId="ADAL" clId="{5C5304F4-5370-46D2-968D-566BF78DDD53}" dt="2024-06-20T13:03:52.273" v="4006" actId="14100"/>
          <ac:spMkLst>
            <pc:docMk/>
            <pc:sldMk cId="2413294855" sldId="326"/>
            <ac:spMk id="11" creationId="{9F3C6535-49C9-2DD3-D9CB-4AB343D918FE}"/>
          </ac:spMkLst>
        </pc:spChg>
        <pc:spChg chg="add mod">
          <ac:chgData name="Ruiz, Juan S." userId="f1698c9a-7604-4381-b779-2de55b6d8075" providerId="ADAL" clId="{5C5304F4-5370-46D2-968D-566BF78DDD53}" dt="2024-06-20T13:07:24.330" v="4032" actId="2711"/>
          <ac:spMkLst>
            <pc:docMk/>
            <pc:sldMk cId="2413294855" sldId="326"/>
            <ac:spMk id="13" creationId="{D7596748-3E99-C49C-E8C0-2BA78EEF62D0}"/>
          </ac:spMkLst>
        </pc:spChg>
        <pc:spChg chg="add mod">
          <ac:chgData name="Ruiz, Juan S." userId="f1698c9a-7604-4381-b779-2de55b6d8075" providerId="ADAL" clId="{5C5304F4-5370-46D2-968D-566BF78DDD53}" dt="2024-06-20T13:12:08.371" v="4120" actId="1076"/>
          <ac:spMkLst>
            <pc:docMk/>
            <pc:sldMk cId="2413294855" sldId="326"/>
            <ac:spMk id="18" creationId="{5959A49B-FEC2-700F-3597-DED5965750CF}"/>
          </ac:spMkLst>
        </pc:spChg>
        <pc:picChg chg="del">
          <ac:chgData name="Ruiz, Juan S." userId="f1698c9a-7604-4381-b779-2de55b6d8075" providerId="ADAL" clId="{5C5304F4-5370-46D2-968D-566BF78DDD53}" dt="2024-06-20T12:58:20.922" v="3959" actId="478"/>
          <ac:picMkLst>
            <pc:docMk/>
            <pc:sldMk cId="2413294855" sldId="326"/>
            <ac:picMk id="5" creationId="{2C78900B-EA18-A653-EBB9-44B736694B92}"/>
          </ac:picMkLst>
        </pc:picChg>
        <pc:picChg chg="add mod">
          <ac:chgData name="Ruiz, Juan S." userId="f1698c9a-7604-4381-b779-2de55b6d8075" providerId="ADAL" clId="{5C5304F4-5370-46D2-968D-566BF78DDD53}" dt="2024-06-20T13:08:11.062" v="4036" actId="1076"/>
          <ac:picMkLst>
            <pc:docMk/>
            <pc:sldMk cId="2413294855" sldId="326"/>
            <ac:picMk id="6" creationId="{F72CC368-9ECF-A8F7-611C-94539ED3D7E2}"/>
          </ac:picMkLst>
        </pc:picChg>
        <pc:picChg chg="del">
          <ac:chgData name="Ruiz, Juan S." userId="f1698c9a-7604-4381-b779-2de55b6d8075" providerId="ADAL" clId="{5C5304F4-5370-46D2-968D-566BF78DDD53}" dt="2024-06-20T12:58:22.111" v="3960" actId="478"/>
          <ac:picMkLst>
            <pc:docMk/>
            <pc:sldMk cId="2413294855" sldId="326"/>
            <ac:picMk id="8" creationId="{F3E463C5-2349-4899-8B04-209B203BD964}"/>
          </ac:picMkLst>
        </pc:picChg>
        <pc:picChg chg="add mod">
          <ac:chgData name="Ruiz, Juan S." userId="f1698c9a-7604-4381-b779-2de55b6d8075" providerId="ADAL" clId="{5C5304F4-5370-46D2-968D-566BF78DDD53}" dt="2024-06-20T13:10:31.765" v="4118" actId="1076"/>
          <ac:picMkLst>
            <pc:docMk/>
            <pc:sldMk cId="2413294855" sldId="326"/>
            <ac:picMk id="16" creationId="{FEEB1B1E-28DB-F2B5-243C-2A072A68213E}"/>
          </ac:picMkLst>
        </pc:picChg>
        <pc:cxnChg chg="mod">
          <ac:chgData name="Ruiz, Juan S." userId="f1698c9a-7604-4381-b779-2de55b6d8075" providerId="ADAL" clId="{5C5304F4-5370-46D2-968D-566BF78DDD53}" dt="2024-06-20T13:03:56.022" v="4007" actId="1076"/>
          <ac:cxnSpMkLst>
            <pc:docMk/>
            <pc:sldMk cId="2413294855" sldId="326"/>
            <ac:cxnSpMk id="7" creationId="{467B0F6D-7F99-E079-C21A-EA1D20B184FE}"/>
          </ac:cxnSpMkLst>
        </pc:cxnChg>
        <pc:cxnChg chg="add mod">
          <ac:chgData name="Ruiz, Juan S." userId="f1698c9a-7604-4381-b779-2de55b6d8075" providerId="ADAL" clId="{5C5304F4-5370-46D2-968D-566BF78DDD53}" dt="2024-06-20T13:09:21.948" v="4087" actId="1076"/>
          <ac:cxnSpMkLst>
            <pc:docMk/>
            <pc:sldMk cId="2413294855" sldId="326"/>
            <ac:cxnSpMk id="14" creationId="{F9AE6674-3181-A530-E5A1-72B142847BA1}"/>
          </ac:cxnSpMkLst>
        </pc:cxnChg>
      </pc:sldChg>
      <pc:sldChg chg="addSp delSp modSp mod">
        <pc:chgData name="Ruiz, Juan S." userId="f1698c9a-7604-4381-b779-2de55b6d8075" providerId="ADAL" clId="{5C5304F4-5370-46D2-968D-566BF78DDD53}" dt="2024-06-20T13:23:02.372" v="4173" actId="1076"/>
        <pc:sldMkLst>
          <pc:docMk/>
          <pc:sldMk cId="3931486535" sldId="327"/>
        </pc:sldMkLst>
        <pc:spChg chg="mod">
          <ac:chgData name="Ruiz, Juan S." userId="f1698c9a-7604-4381-b779-2de55b6d8075" providerId="ADAL" clId="{5C5304F4-5370-46D2-968D-566BF78DDD53}" dt="2024-06-20T13:23:02.372" v="4173" actId="1076"/>
          <ac:spMkLst>
            <pc:docMk/>
            <pc:sldMk cId="3931486535" sldId="327"/>
            <ac:spMk id="11" creationId="{9F3C6535-49C9-2DD3-D9CB-4AB343D918FE}"/>
          </ac:spMkLst>
        </pc:spChg>
        <pc:spChg chg="del">
          <ac:chgData name="Ruiz, Juan S." userId="f1698c9a-7604-4381-b779-2de55b6d8075" providerId="ADAL" clId="{5C5304F4-5370-46D2-968D-566BF78DDD53}" dt="2024-06-20T13:18:33.229" v="4149" actId="478"/>
          <ac:spMkLst>
            <pc:docMk/>
            <pc:sldMk cId="3931486535" sldId="327"/>
            <ac:spMk id="13" creationId="{D7596748-3E99-C49C-E8C0-2BA78EEF62D0}"/>
          </ac:spMkLst>
        </pc:spChg>
        <pc:picChg chg="add del mod">
          <ac:chgData name="Ruiz, Juan S." userId="f1698c9a-7604-4381-b779-2de55b6d8075" providerId="ADAL" clId="{5C5304F4-5370-46D2-968D-566BF78DDD53}" dt="2024-06-20T13:22:37.011" v="4169" actId="478"/>
          <ac:picMkLst>
            <pc:docMk/>
            <pc:sldMk cId="3931486535" sldId="327"/>
            <ac:picMk id="5" creationId="{1331CA36-067A-1A89-8136-38588642890C}"/>
          </ac:picMkLst>
        </pc:picChg>
        <pc:picChg chg="add mod">
          <ac:chgData name="Ruiz, Juan S." userId="f1698c9a-7604-4381-b779-2de55b6d8075" providerId="ADAL" clId="{5C5304F4-5370-46D2-968D-566BF78DDD53}" dt="2024-06-20T13:22:56.393" v="4172" actId="1076"/>
          <ac:picMkLst>
            <pc:docMk/>
            <pc:sldMk cId="3931486535" sldId="327"/>
            <ac:picMk id="9" creationId="{94A1FD9C-EABC-C546-F52F-9D60E31EB2F2}"/>
          </ac:picMkLst>
        </pc:picChg>
      </pc:sldChg>
      <pc:sldChg chg="add del">
        <pc:chgData name="Ruiz, Juan S." userId="f1698c9a-7604-4381-b779-2de55b6d8075" providerId="ADAL" clId="{5C5304F4-5370-46D2-968D-566BF78DDD53}" dt="2024-06-20T13:47:16.730" v="4177" actId="47"/>
        <pc:sldMkLst>
          <pc:docMk/>
          <pc:sldMk cId="1139415763" sldId="328"/>
        </pc:sldMkLst>
      </pc:sldChg>
      <pc:sldChg chg="addSp delSp modSp add mod">
        <pc:chgData name="Ruiz, Juan S." userId="f1698c9a-7604-4381-b779-2de55b6d8075" providerId="ADAL" clId="{5C5304F4-5370-46D2-968D-566BF78DDD53}" dt="2024-06-20T14:23:50.276" v="4907" actId="14100"/>
        <pc:sldMkLst>
          <pc:docMk/>
          <pc:sldMk cId="3758892747" sldId="328"/>
        </pc:sldMkLst>
        <pc:spChg chg="mod">
          <ac:chgData name="Ruiz, Juan S." userId="f1698c9a-7604-4381-b779-2de55b6d8075" providerId="ADAL" clId="{5C5304F4-5370-46D2-968D-566BF78DDD53}" dt="2024-06-20T13:48:18.099" v="4260" actId="20577"/>
          <ac:spMkLst>
            <pc:docMk/>
            <pc:sldMk cId="3758892747" sldId="328"/>
            <ac:spMk id="2" creationId="{359FEE9D-5ACA-9081-CB34-49F7B84A0A1D}"/>
          </ac:spMkLst>
        </pc:spChg>
        <pc:spChg chg="mod">
          <ac:chgData name="Ruiz, Juan S." userId="f1698c9a-7604-4381-b779-2de55b6d8075" providerId="ADAL" clId="{5C5304F4-5370-46D2-968D-566BF78DDD53}" dt="2024-06-20T13:48:37.542" v="4286" actId="20577"/>
          <ac:spMkLst>
            <pc:docMk/>
            <pc:sldMk cId="3758892747" sldId="328"/>
            <ac:spMk id="3" creationId="{92606251-8F82-D63F-5ABF-E4C9C1C9C1EA}"/>
          </ac:spMkLst>
        </pc:spChg>
        <pc:spChg chg="add">
          <ac:chgData name="Ruiz, Juan S." userId="f1698c9a-7604-4381-b779-2de55b6d8075" providerId="ADAL" clId="{5C5304F4-5370-46D2-968D-566BF78DDD53}" dt="2024-06-20T14:01:47.244" v="4293"/>
          <ac:spMkLst>
            <pc:docMk/>
            <pc:sldMk cId="3758892747" sldId="328"/>
            <ac:spMk id="4" creationId="{574CCC2E-A0AD-54F3-2EBA-952AB39DE616}"/>
          </ac:spMkLst>
        </pc:spChg>
        <pc:spChg chg="add mod">
          <ac:chgData name="Ruiz, Juan S." userId="f1698c9a-7604-4381-b779-2de55b6d8075" providerId="ADAL" clId="{5C5304F4-5370-46D2-968D-566BF78DDD53}" dt="2024-06-20T14:22:17.347" v="4901" actId="20577"/>
          <ac:spMkLst>
            <pc:docMk/>
            <pc:sldMk cId="3758892747" sldId="328"/>
            <ac:spMk id="6" creationId="{0042ED9B-13E7-C6EF-4A6B-043CD65E8F87}"/>
          </ac:spMkLst>
        </pc:spChg>
        <pc:spChg chg="add mod">
          <ac:chgData name="Ruiz, Juan S." userId="f1698c9a-7604-4381-b779-2de55b6d8075" providerId="ADAL" clId="{5C5304F4-5370-46D2-968D-566BF78DDD53}" dt="2024-06-20T14:17:44.988" v="4674" actId="207"/>
          <ac:spMkLst>
            <pc:docMk/>
            <pc:sldMk cId="3758892747" sldId="328"/>
            <ac:spMk id="8" creationId="{62D25B5E-BE0B-ED3F-426D-92D371479AE3}"/>
          </ac:spMkLst>
        </pc:spChg>
        <pc:spChg chg="del">
          <ac:chgData name="Ruiz, Juan S." userId="f1698c9a-7604-4381-b779-2de55b6d8075" providerId="ADAL" clId="{5C5304F4-5370-46D2-968D-566BF78DDD53}" dt="2024-06-20T13:48:22.757" v="4262" actId="478"/>
          <ac:spMkLst>
            <pc:docMk/>
            <pc:sldMk cId="3758892747" sldId="328"/>
            <ac:spMk id="11" creationId="{9F3C6535-49C9-2DD3-D9CB-4AB343D918FE}"/>
          </ac:spMkLst>
        </pc:spChg>
        <pc:spChg chg="add del">
          <ac:chgData name="Ruiz, Juan S." userId="f1698c9a-7604-4381-b779-2de55b6d8075" providerId="ADAL" clId="{5C5304F4-5370-46D2-968D-566BF78DDD53}" dt="2024-06-20T14:19:29.473" v="4681" actId="22"/>
          <ac:spMkLst>
            <pc:docMk/>
            <pc:sldMk cId="3758892747" sldId="328"/>
            <ac:spMk id="12" creationId="{D119950E-A321-A274-FE88-AF64856CB3A5}"/>
          </ac:spMkLst>
        </pc:spChg>
        <pc:picChg chg="del">
          <ac:chgData name="Ruiz, Juan S." userId="f1698c9a-7604-4381-b779-2de55b6d8075" providerId="ADAL" clId="{5C5304F4-5370-46D2-968D-566BF78DDD53}" dt="2024-06-20T13:48:19.704" v="4261" actId="478"/>
          <ac:picMkLst>
            <pc:docMk/>
            <pc:sldMk cId="3758892747" sldId="328"/>
            <ac:picMk id="9" creationId="{94A1FD9C-EABC-C546-F52F-9D60E31EB2F2}"/>
          </ac:picMkLst>
        </pc:picChg>
        <pc:picChg chg="add mod">
          <ac:chgData name="Ruiz, Juan S." userId="f1698c9a-7604-4381-b779-2de55b6d8075" providerId="ADAL" clId="{5C5304F4-5370-46D2-968D-566BF78DDD53}" dt="2024-06-20T14:23:50.276" v="4907" actId="14100"/>
          <ac:picMkLst>
            <pc:docMk/>
            <pc:sldMk cId="3758892747" sldId="328"/>
            <ac:picMk id="2051" creationId="{97B87D28-F94F-2277-6972-ED1FDCC8F114}"/>
          </ac:picMkLst>
        </pc:picChg>
      </pc:sldChg>
      <pc:sldChg chg="addSp delSp modSp mod">
        <pc:chgData name="Ruiz, Juan S." userId="f1698c9a-7604-4381-b779-2de55b6d8075" providerId="ADAL" clId="{5C5304F4-5370-46D2-968D-566BF78DDD53}" dt="2024-06-20T14:40:35.570" v="5155" actId="22"/>
        <pc:sldMkLst>
          <pc:docMk/>
          <pc:sldMk cId="2256249074" sldId="329"/>
        </pc:sldMkLst>
        <pc:spChg chg="add">
          <ac:chgData name="Ruiz, Juan S." userId="f1698c9a-7604-4381-b779-2de55b6d8075" providerId="ADAL" clId="{5C5304F4-5370-46D2-968D-566BF78DDD53}" dt="2024-06-20T14:30:48.266" v="4908"/>
          <ac:spMkLst>
            <pc:docMk/>
            <pc:sldMk cId="2256249074" sldId="329"/>
            <ac:spMk id="5" creationId="{5683031A-1208-7C7F-5069-9EF76E73A39D}"/>
          </ac:spMkLst>
        </pc:spChg>
        <pc:spChg chg="mod">
          <ac:chgData name="Ruiz, Juan S." userId="f1698c9a-7604-4381-b779-2de55b6d8075" providerId="ADAL" clId="{5C5304F4-5370-46D2-968D-566BF78DDD53}" dt="2024-06-20T14:40:27.809" v="5153" actId="14100"/>
          <ac:spMkLst>
            <pc:docMk/>
            <pc:sldMk cId="2256249074" sldId="329"/>
            <ac:spMk id="6" creationId="{0042ED9B-13E7-C6EF-4A6B-043CD65E8F87}"/>
          </ac:spMkLst>
        </pc:spChg>
        <pc:picChg chg="mod">
          <ac:chgData name="Ruiz, Juan S." userId="f1698c9a-7604-4381-b779-2de55b6d8075" providerId="ADAL" clId="{5C5304F4-5370-46D2-968D-566BF78DDD53}" dt="2024-06-20T14:39:49.917" v="5148" actId="1076"/>
          <ac:picMkLst>
            <pc:docMk/>
            <pc:sldMk cId="2256249074" sldId="329"/>
            <ac:picMk id="7" creationId="{F2F714F8-5351-2480-0D6A-D67494E87C77}"/>
          </ac:picMkLst>
        </pc:picChg>
        <pc:picChg chg="add del">
          <ac:chgData name="Ruiz, Juan S." userId="f1698c9a-7604-4381-b779-2de55b6d8075" providerId="ADAL" clId="{5C5304F4-5370-46D2-968D-566BF78DDD53}" dt="2024-06-20T14:40:35.570" v="5155" actId="22"/>
          <ac:picMkLst>
            <pc:docMk/>
            <pc:sldMk cId="2256249074" sldId="329"/>
            <ac:picMk id="9" creationId="{CCCC749A-3E4F-ABE4-3367-E1DA031AA6F9}"/>
          </ac:picMkLst>
        </pc:picChg>
      </pc:sldChg>
      <pc:sldChg chg="add del">
        <pc:chgData name="Ruiz, Juan S." userId="f1698c9a-7604-4381-b779-2de55b6d8075" providerId="ADAL" clId="{5C5304F4-5370-46D2-968D-566BF78DDD53}" dt="2024-06-20T13:47:14.988" v="4176" actId="47"/>
        <pc:sldMkLst>
          <pc:docMk/>
          <pc:sldMk cId="4212304994" sldId="329"/>
        </pc:sldMkLst>
      </pc:sldChg>
      <pc:sldChg chg="addSp delSp modSp add mod">
        <pc:chgData name="Ruiz, Juan S." userId="f1698c9a-7604-4381-b779-2de55b6d8075" providerId="ADAL" clId="{5C5304F4-5370-46D2-968D-566BF78DDD53}" dt="2024-06-20T15:35:25.674" v="6148" actId="14100"/>
        <pc:sldMkLst>
          <pc:docMk/>
          <pc:sldMk cId="2587041260" sldId="330"/>
        </pc:sldMkLst>
        <pc:spChg chg="mod">
          <ac:chgData name="Ruiz, Juan S." userId="f1698c9a-7604-4381-b779-2de55b6d8075" providerId="ADAL" clId="{5C5304F4-5370-46D2-968D-566BF78DDD53}" dt="2024-06-20T14:43:23.164" v="5198" actId="20577"/>
          <ac:spMkLst>
            <pc:docMk/>
            <pc:sldMk cId="2587041260" sldId="330"/>
            <ac:spMk id="3" creationId="{92606251-8F82-D63F-5ABF-E4C9C1C9C1EA}"/>
          </ac:spMkLst>
        </pc:spChg>
        <pc:spChg chg="add">
          <ac:chgData name="Ruiz, Juan S." userId="f1698c9a-7604-4381-b779-2de55b6d8075" providerId="ADAL" clId="{5C5304F4-5370-46D2-968D-566BF78DDD53}" dt="2024-06-20T14:42:43.667" v="5159"/>
          <ac:spMkLst>
            <pc:docMk/>
            <pc:sldMk cId="2587041260" sldId="330"/>
            <ac:spMk id="5" creationId="{FD3AD5C8-EA3C-96B8-188C-1039A79EFCD9}"/>
          </ac:spMkLst>
        </pc:spChg>
        <pc:spChg chg="del">
          <ac:chgData name="Ruiz, Juan S." userId="f1698c9a-7604-4381-b779-2de55b6d8075" providerId="ADAL" clId="{5C5304F4-5370-46D2-968D-566BF78DDD53}" dt="2024-06-20T14:42:42.770" v="5158" actId="478"/>
          <ac:spMkLst>
            <pc:docMk/>
            <pc:sldMk cId="2587041260" sldId="330"/>
            <ac:spMk id="6" creationId="{0042ED9B-13E7-C6EF-4A6B-043CD65E8F87}"/>
          </ac:spMkLst>
        </pc:spChg>
        <pc:spChg chg="add mod">
          <ac:chgData name="Ruiz, Juan S." userId="f1698c9a-7604-4381-b779-2de55b6d8075" providerId="ADAL" clId="{5C5304F4-5370-46D2-968D-566BF78DDD53}" dt="2024-06-20T15:19:57.932" v="5843" actId="20577"/>
          <ac:spMkLst>
            <pc:docMk/>
            <pc:sldMk cId="2587041260" sldId="330"/>
            <ac:spMk id="9" creationId="{8943F28A-F691-453A-E1BD-E86831CB8FEA}"/>
          </ac:spMkLst>
        </pc:spChg>
        <pc:spChg chg="add">
          <ac:chgData name="Ruiz, Juan S." userId="f1698c9a-7604-4381-b779-2de55b6d8075" providerId="ADAL" clId="{5C5304F4-5370-46D2-968D-566BF78DDD53}" dt="2024-06-20T14:47:31.006" v="5220"/>
          <ac:spMkLst>
            <pc:docMk/>
            <pc:sldMk cId="2587041260" sldId="330"/>
            <ac:spMk id="10" creationId="{057399CA-A735-0A52-564A-1BAFEB99F78B}"/>
          </ac:spMkLst>
        </pc:spChg>
        <pc:picChg chg="del">
          <ac:chgData name="Ruiz, Juan S." userId="f1698c9a-7604-4381-b779-2de55b6d8075" providerId="ADAL" clId="{5C5304F4-5370-46D2-968D-566BF78DDD53}" dt="2024-06-20T14:54:23.261" v="5617" actId="478"/>
          <ac:picMkLst>
            <pc:docMk/>
            <pc:sldMk cId="2587041260" sldId="330"/>
            <ac:picMk id="4" creationId="{98E5FA68-B36A-A396-2013-87315327E06D}"/>
          </ac:picMkLst>
        </pc:picChg>
        <pc:picChg chg="del">
          <ac:chgData name="Ruiz, Juan S." userId="f1698c9a-7604-4381-b779-2de55b6d8075" providerId="ADAL" clId="{5C5304F4-5370-46D2-968D-566BF78DDD53}" dt="2024-06-20T14:42:40.110" v="5157" actId="478"/>
          <ac:picMkLst>
            <pc:docMk/>
            <pc:sldMk cId="2587041260" sldId="330"/>
            <ac:picMk id="7" creationId="{F2F714F8-5351-2480-0D6A-D67494E87C77}"/>
          </ac:picMkLst>
        </pc:picChg>
        <pc:picChg chg="add mod">
          <ac:chgData name="Ruiz, Juan S." userId="f1698c9a-7604-4381-b779-2de55b6d8075" providerId="ADAL" clId="{5C5304F4-5370-46D2-968D-566BF78DDD53}" dt="2024-06-20T15:35:25.674" v="6148" actId="14100"/>
          <ac:picMkLst>
            <pc:docMk/>
            <pc:sldMk cId="2587041260" sldId="330"/>
            <ac:picMk id="12" creationId="{A3740213-163D-D5ED-06AB-37588252B666}"/>
          </ac:picMkLst>
        </pc:picChg>
        <pc:picChg chg="add del">
          <ac:chgData name="Ruiz, Juan S." userId="f1698c9a-7604-4381-b779-2de55b6d8075" providerId="ADAL" clId="{5C5304F4-5370-46D2-968D-566BF78DDD53}" dt="2024-06-20T14:54:21.757" v="5616" actId="478"/>
          <ac:picMkLst>
            <pc:docMk/>
            <pc:sldMk cId="2587041260" sldId="330"/>
            <ac:picMk id="2051" creationId="{97B87D28-F94F-2277-6972-ED1FDCC8F114}"/>
          </ac:picMkLst>
        </pc:picChg>
        <pc:picChg chg="add mod">
          <ac:chgData name="Ruiz, Juan S." userId="f1698c9a-7604-4381-b779-2de55b6d8075" providerId="ADAL" clId="{5C5304F4-5370-46D2-968D-566BF78DDD53}" dt="2024-06-20T14:47:48.589" v="5227" actId="1076"/>
          <ac:picMkLst>
            <pc:docMk/>
            <pc:sldMk cId="2587041260" sldId="330"/>
            <ac:picMk id="6147" creationId="{D68034C4-07E6-1769-57F3-D84DFF8C6C56}"/>
          </ac:picMkLst>
        </pc:picChg>
        <pc:picChg chg="add mod">
          <ac:chgData name="Ruiz, Juan S." userId="f1698c9a-7604-4381-b779-2de55b6d8075" providerId="ADAL" clId="{5C5304F4-5370-46D2-968D-566BF78DDD53}" dt="2024-06-20T15:35:19.238" v="6147" actId="14100"/>
          <ac:picMkLst>
            <pc:docMk/>
            <pc:sldMk cId="2587041260" sldId="330"/>
            <ac:picMk id="6150" creationId="{C3863219-8101-7520-0CBC-C843C62A677A}"/>
          </ac:picMkLst>
        </pc:picChg>
      </pc:sldChg>
      <pc:sldChg chg="add del">
        <pc:chgData name="Ruiz, Juan S." userId="f1698c9a-7604-4381-b779-2de55b6d8075" providerId="ADAL" clId="{5C5304F4-5370-46D2-968D-566BF78DDD53}" dt="2024-06-20T13:47:11.071" v="4175" actId="47"/>
        <pc:sldMkLst>
          <pc:docMk/>
          <pc:sldMk cId="3651801929" sldId="330"/>
        </pc:sldMkLst>
      </pc:sldChg>
      <pc:sldChg chg="addSp delSp modSp add mod">
        <pc:chgData name="Ruiz, Juan S." userId="f1698c9a-7604-4381-b779-2de55b6d8075" providerId="ADAL" clId="{5C5304F4-5370-46D2-968D-566BF78DDD53}" dt="2024-06-20T16:31:53.426" v="7269" actId="20577"/>
        <pc:sldMkLst>
          <pc:docMk/>
          <pc:sldMk cId="3313412141" sldId="331"/>
        </pc:sldMkLst>
        <pc:spChg chg="mod">
          <ac:chgData name="Ruiz, Juan S." userId="f1698c9a-7604-4381-b779-2de55b6d8075" providerId="ADAL" clId="{5C5304F4-5370-46D2-968D-566BF78DDD53}" dt="2024-06-20T16:31:53.426" v="7269" actId="20577"/>
          <ac:spMkLst>
            <pc:docMk/>
            <pc:sldMk cId="3313412141" sldId="331"/>
            <ac:spMk id="9" creationId="{8943F28A-F691-453A-E1BD-E86831CB8FEA}"/>
          </ac:spMkLst>
        </pc:spChg>
        <pc:spChg chg="add del mod">
          <ac:chgData name="Ruiz, Juan S." userId="f1698c9a-7604-4381-b779-2de55b6d8075" providerId="ADAL" clId="{5C5304F4-5370-46D2-968D-566BF78DDD53}" dt="2024-06-20T15:31:07.900" v="5938"/>
          <ac:spMkLst>
            <pc:docMk/>
            <pc:sldMk cId="3313412141" sldId="331"/>
            <ac:spMk id="11" creationId="{FF3A1EC7-CAA4-571E-7BA4-D94C438FEB17}"/>
          </ac:spMkLst>
        </pc:spChg>
        <pc:picChg chg="del">
          <ac:chgData name="Ruiz, Juan S." userId="f1698c9a-7604-4381-b779-2de55b6d8075" providerId="ADAL" clId="{5C5304F4-5370-46D2-968D-566BF78DDD53}" dt="2024-06-20T15:21:13.951" v="5844" actId="478"/>
          <ac:picMkLst>
            <pc:docMk/>
            <pc:sldMk cId="3313412141" sldId="331"/>
            <ac:picMk id="4" creationId="{98E5FA68-B36A-A396-2013-87315327E06D}"/>
          </ac:picMkLst>
        </pc:picChg>
        <pc:picChg chg="add del mod">
          <ac:chgData name="Ruiz, Juan S." userId="f1698c9a-7604-4381-b779-2de55b6d8075" providerId="ADAL" clId="{5C5304F4-5370-46D2-968D-566BF78DDD53}" dt="2024-06-20T15:26:57.823" v="5857" actId="478"/>
          <ac:picMkLst>
            <pc:docMk/>
            <pc:sldMk cId="3313412141" sldId="331"/>
            <ac:picMk id="6" creationId="{0C2EFC7F-25F3-6A66-9C0F-F2438255992B}"/>
          </ac:picMkLst>
        </pc:picChg>
        <pc:picChg chg="add mod">
          <ac:chgData name="Ruiz, Juan S." userId="f1698c9a-7604-4381-b779-2de55b6d8075" providerId="ADAL" clId="{5C5304F4-5370-46D2-968D-566BF78DDD53}" dt="2024-06-20T15:29:22.288" v="5887" actId="1076"/>
          <ac:picMkLst>
            <pc:docMk/>
            <pc:sldMk cId="3313412141" sldId="331"/>
            <ac:picMk id="8" creationId="{43234922-08E8-B804-D103-EC14858F04DA}"/>
          </ac:picMkLst>
        </pc:picChg>
        <pc:picChg chg="del">
          <ac:chgData name="Ruiz, Juan S." userId="f1698c9a-7604-4381-b779-2de55b6d8075" providerId="ADAL" clId="{5C5304F4-5370-46D2-968D-566BF78DDD53}" dt="2024-06-20T15:21:15.261" v="5845" actId="478"/>
          <ac:picMkLst>
            <pc:docMk/>
            <pc:sldMk cId="3313412141" sldId="331"/>
            <ac:picMk id="2051" creationId="{97B87D28-F94F-2277-6972-ED1FDCC8F114}"/>
          </ac:picMkLst>
        </pc:picChg>
      </pc:sldChg>
      <pc:sldChg chg="addSp delSp modSp add mod">
        <pc:chgData name="Ruiz, Juan S." userId="f1698c9a-7604-4381-b779-2de55b6d8075" providerId="ADAL" clId="{5C5304F4-5370-46D2-968D-566BF78DDD53}" dt="2024-06-20T15:58:41.243" v="6464" actId="20577"/>
        <pc:sldMkLst>
          <pc:docMk/>
          <pc:sldMk cId="1555945450" sldId="332"/>
        </pc:sldMkLst>
        <pc:spChg chg="mod">
          <ac:chgData name="Ruiz, Juan S." userId="f1698c9a-7604-4381-b779-2de55b6d8075" providerId="ADAL" clId="{5C5304F4-5370-46D2-968D-566BF78DDD53}" dt="2024-06-20T15:58:41.243" v="6464" actId="20577"/>
          <ac:spMkLst>
            <pc:docMk/>
            <pc:sldMk cId="1555945450" sldId="332"/>
            <ac:spMk id="3" creationId="{92606251-8F82-D63F-5ABF-E4C9C1C9C1EA}"/>
          </ac:spMkLst>
        </pc:spChg>
        <pc:spChg chg="mod">
          <ac:chgData name="Ruiz, Juan S." userId="f1698c9a-7604-4381-b779-2de55b6d8075" providerId="ADAL" clId="{5C5304F4-5370-46D2-968D-566BF78DDD53}" dt="2024-06-20T15:41:00.256" v="6236" actId="14100"/>
          <ac:spMkLst>
            <pc:docMk/>
            <pc:sldMk cId="1555945450" sldId="332"/>
            <ac:spMk id="9" creationId="{8943F28A-F691-453A-E1BD-E86831CB8FEA}"/>
          </ac:spMkLst>
        </pc:spChg>
        <pc:picChg chg="add mod ord">
          <ac:chgData name="Ruiz, Juan S." userId="f1698c9a-7604-4381-b779-2de55b6d8075" providerId="ADAL" clId="{5C5304F4-5370-46D2-968D-566BF78DDD53}" dt="2024-06-20T15:41:17.771" v="6238" actId="1440"/>
          <ac:picMkLst>
            <pc:docMk/>
            <pc:sldMk cId="1555945450" sldId="332"/>
            <ac:picMk id="5" creationId="{FE618AD7-5A04-2868-C04D-EF977C91886A}"/>
          </ac:picMkLst>
        </pc:picChg>
        <pc:picChg chg="del">
          <ac:chgData name="Ruiz, Juan S." userId="f1698c9a-7604-4381-b779-2de55b6d8075" providerId="ADAL" clId="{5C5304F4-5370-46D2-968D-566BF78DDD53}" dt="2024-06-20T15:37:25.053" v="6172" actId="478"/>
          <ac:picMkLst>
            <pc:docMk/>
            <pc:sldMk cId="1555945450" sldId="332"/>
            <ac:picMk id="8" creationId="{43234922-08E8-B804-D103-EC14858F04DA}"/>
          </ac:picMkLst>
        </pc:picChg>
        <pc:picChg chg="add mod">
          <ac:chgData name="Ruiz, Juan S." userId="f1698c9a-7604-4381-b779-2de55b6d8075" providerId="ADAL" clId="{5C5304F4-5370-46D2-968D-566BF78DDD53}" dt="2024-06-20T15:44:36.446" v="6254" actId="14861"/>
          <ac:picMkLst>
            <pc:docMk/>
            <pc:sldMk cId="1555945450" sldId="332"/>
            <ac:picMk id="8194" creationId="{9BF14391-1C43-A38A-B121-225341553AC3}"/>
          </ac:picMkLst>
        </pc:picChg>
      </pc:sldChg>
      <pc:sldChg chg="addSp delSp modSp add mod">
        <pc:chgData name="Ruiz, Juan S." userId="f1698c9a-7604-4381-b779-2de55b6d8075" providerId="ADAL" clId="{5C5304F4-5370-46D2-968D-566BF78DDD53}" dt="2024-06-20T15:58:48.492" v="6477" actId="20577"/>
        <pc:sldMkLst>
          <pc:docMk/>
          <pc:sldMk cId="330390243" sldId="333"/>
        </pc:sldMkLst>
        <pc:spChg chg="mod">
          <ac:chgData name="Ruiz, Juan S." userId="f1698c9a-7604-4381-b779-2de55b6d8075" providerId="ADAL" clId="{5C5304F4-5370-46D2-968D-566BF78DDD53}" dt="2024-06-20T15:58:48.492" v="6477" actId="20577"/>
          <ac:spMkLst>
            <pc:docMk/>
            <pc:sldMk cId="330390243" sldId="333"/>
            <ac:spMk id="3" creationId="{92606251-8F82-D63F-5ABF-E4C9C1C9C1EA}"/>
          </ac:spMkLst>
        </pc:spChg>
        <pc:spChg chg="mod">
          <ac:chgData name="Ruiz, Juan S." userId="f1698c9a-7604-4381-b779-2de55b6d8075" providerId="ADAL" clId="{5C5304F4-5370-46D2-968D-566BF78DDD53}" dt="2024-06-20T15:56:50.349" v="6412" actId="20577"/>
          <ac:spMkLst>
            <pc:docMk/>
            <pc:sldMk cId="330390243" sldId="333"/>
            <ac:spMk id="9" creationId="{8943F28A-F691-453A-E1BD-E86831CB8FEA}"/>
          </ac:spMkLst>
        </pc:spChg>
        <pc:picChg chg="del">
          <ac:chgData name="Ruiz, Juan S." userId="f1698c9a-7604-4381-b779-2de55b6d8075" providerId="ADAL" clId="{5C5304F4-5370-46D2-968D-566BF78DDD53}" dt="2024-06-20T15:44:57.203" v="6256" actId="478"/>
          <ac:picMkLst>
            <pc:docMk/>
            <pc:sldMk cId="330390243" sldId="333"/>
            <ac:picMk id="5" creationId="{FE618AD7-5A04-2868-C04D-EF977C91886A}"/>
          </ac:picMkLst>
        </pc:picChg>
        <pc:picChg chg="add mod">
          <ac:chgData name="Ruiz, Juan S." userId="f1698c9a-7604-4381-b779-2de55b6d8075" providerId="ADAL" clId="{5C5304F4-5370-46D2-968D-566BF78DDD53}" dt="2024-06-20T15:57:23.888" v="6450" actId="1440"/>
          <ac:picMkLst>
            <pc:docMk/>
            <pc:sldMk cId="330390243" sldId="333"/>
            <ac:picMk id="6" creationId="{5D5BD6E8-DD0E-D873-6ABF-AF48AA0C93D5}"/>
          </ac:picMkLst>
        </pc:picChg>
        <pc:picChg chg="del">
          <ac:chgData name="Ruiz, Juan S." userId="f1698c9a-7604-4381-b779-2de55b6d8075" providerId="ADAL" clId="{5C5304F4-5370-46D2-968D-566BF78DDD53}" dt="2024-06-20T15:47:18.469" v="6306" actId="478"/>
          <ac:picMkLst>
            <pc:docMk/>
            <pc:sldMk cId="330390243" sldId="333"/>
            <ac:picMk id="8194" creationId="{9BF14391-1C43-A38A-B121-225341553AC3}"/>
          </ac:picMkLst>
        </pc:picChg>
      </pc:sldChg>
      <pc:sldChg chg="addSp delSp modSp add mod">
        <pc:chgData name="Ruiz, Juan S." userId="f1698c9a-7604-4381-b779-2de55b6d8075" providerId="ADAL" clId="{5C5304F4-5370-46D2-968D-566BF78DDD53}" dt="2024-06-20T16:16:56.574" v="6959" actId="1440"/>
        <pc:sldMkLst>
          <pc:docMk/>
          <pc:sldMk cId="1196200149" sldId="334"/>
        </pc:sldMkLst>
        <pc:spChg chg="mod">
          <ac:chgData name="Ruiz, Juan S." userId="f1698c9a-7604-4381-b779-2de55b6d8075" providerId="ADAL" clId="{5C5304F4-5370-46D2-968D-566BF78DDD53}" dt="2024-06-20T16:00:26.389" v="6487" actId="20577"/>
          <ac:spMkLst>
            <pc:docMk/>
            <pc:sldMk cId="1196200149" sldId="334"/>
            <ac:spMk id="3" creationId="{92606251-8F82-D63F-5ABF-E4C9C1C9C1EA}"/>
          </ac:spMkLst>
        </pc:spChg>
        <pc:spChg chg="mod">
          <ac:chgData name="Ruiz, Juan S." userId="f1698c9a-7604-4381-b779-2de55b6d8075" providerId="ADAL" clId="{5C5304F4-5370-46D2-968D-566BF78DDD53}" dt="2024-06-20T16:16:39.092" v="6958" actId="1076"/>
          <ac:spMkLst>
            <pc:docMk/>
            <pc:sldMk cId="1196200149" sldId="334"/>
            <ac:spMk id="9" creationId="{8943F28A-F691-453A-E1BD-E86831CB8FEA}"/>
          </ac:spMkLst>
        </pc:spChg>
        <pc:picChg chg="add del mod">
          <ac:chgData name="Ruiz, Juan S." userId="f1698c9a-7604-4381-b779-2de55b6d8075" providerId="ADAL" clId="{5C5304F4-5370-46D2-968D-566BF78DDD53}" dt="2024-06-20T16:09:59.853" v="6580" actId="22"/>
          <ac:picMkLst>
            <pc:docMk/>
            <pc:sldMk cId="1196200149" sldId="334"/>
            <ac:picMk id="5" creationId="{EBD16558-F4D0-2AB1-2A46-FBE8D1082783}"/>
          </ac:picMkLst>
        </pc:picChg>
        <pc:picChg chg="del">
          <ac:chgData name="Ruiz, Juan S." userId="f1698c9a-7604-4381-b779-2de55b6d8075" providerId="ADAL" clId="{5C5304F4-5370-46D2-968D-566BF78DDD53}" dt="2024-06-20T16:01:26.593" v="6488" actId="478"/>
          <ac:picMkLst>
            <pc:docMk/>
            <pc:sldMk cId="1196200149" sldId="334"/>
            <ac:picMk id="6" creationId="{5D5BD6E8-DD0E-D873-6ABF-AF48AA0C93D5}"/>
          </ac:picMkLst>
        </pc:picChg>
        <pc:picChg chg="add mod">
          <ac:chgData name="Ruiz, Juan S." userId="f1698c9a-7604-4381-b779-2de55b6d8075" providerId="ADAL" clId="{5C5304F4-5370-46D2-968D-566BF78DDD53}" dt="2024-06-20T16:16:56.574" v="6959" actId="1440"/>
          <ac:picMkLst>
            <pc:docMk/>
            <pc:sldMk cId="1196200149" sldId="334"/>
            <ac:picMk id="8" creationId="{1D396F33-9954-880E-6AD0-58B99F029110}"/>
          </ac:picMkLst>
        </pc:picChg>
      </pc:sldChg>
      <pc:sldChg chg="addSp delSp modSp add mod">
        <pc:chgData name="Ruiz, Juan S." userId="f1698c9a-7604-4381-b779-2de55b6d8075" providerId="ADAL" clId="{5C5304F4-5370-46D2-968D-566BF78DDD53}" dt="2024-06-20T16:39:15.924" v="7375"/>
        <pc:sldMkLst>
          <pc:docMk/>
          <pc:sldMk cId="2322706850" sldId="335"/>
        </pc:sldMkLst>
        <pc:spChg chg="mod">
          <ac:chgData name="Ruiz, Juan S." userId="f1698c9a-7604-4381-b779-2de55b6d8075" providerId="ADAL" clId="{5C5304F4-5370-46D2-968D-566BF78DDD53}" dt="2024-06-20T16:19:39.171" v="7029" actId="14100"/>
          <ac:spMkLst>
            <pc:docMk/>
            <pc:sldMk cId="2322706850" sldId="335"/>
            <ac:spMk id="3" creationId="{92606251-8F82-D63F-5ABF-E4C9C1C9C1EA}"/>
          </ac:spMkLst>
        </pc:spChg>
        <pc:spChg chg="add del mod">
          <ac:chgData name="Ruiz, Juan S." userId="f1698c9a-7604-4381-b779-2de55b6d8075" providerId="ADAL" clId="{5C5304F4-5370-46D2-968D-566BF78DDD53}" dt="2024-06-20T16:35:02.970" v="7371" actId="22"/>
          <ac:spMkLst>
            <pc:docMk/>
            <pc:sldMk cId="2322706850" sldId="335"/>
            <ac:spMk id="7" creationId="{F22FC460-F29D-6544-7BC7-1DE8D1A58995}"/>
          </ac:spMkLst>
        </pc:spChg>
        <pc:spChg chg="mod">
          <ac:chgData name="Ruiz, Juan S." userId="f1698c9a-7604-4381-b779-2de55b6d8075" providerId="ADAL" clId="{5C5304F4-5370-46D2-968D-566BF78DDD53}" dt="2024-06-20T16:34:45.588" v="7363" actId="20577"/>
          <ac:spMkLst>
            <pc:docMk/>
            <pc:sldMk cId="2322706850" sldId="335"/>
            <ac:spMk id="9" creationId="{8943F28A-F691-453A-E1BD-E86831CB8FEA}"/>
          </ac:spMkLst>
        </pc:spChg>
        <pc:spChg chg="add mod">
          <ac:chgData name="Ruiz, Juan S." userId="f1698c9a-7604-4381-b779-2de55b6d8075" providerId="ADAL" clId="{5C5304F4-5370-46D2-968D-566BF78DDD53}" dt="2024-06-20T16:35:13.391" v="7374" actId="1076"/>
          <ac:spMkLst>
            <pc:docMk/>
            <pc:sldMk cId="2322706850" sldId="335"/>
            <ac:spMk id="11" creationId="{7C29DC95-F475-B40A-FC85-49970522F06A}"/>
          </ac:spMkLst>
        </pc:spChg>
        <pc:spChg chg="add">
          <ac:chgData name="Ruiz, Juan S." userId="f1698c9a-7604-4381-b779-2de55b6d8075" providerId="ADAL" clId="{5C5304F4-5370-46D2-968D-566BF78DDD53}" dt="2024-06-20T16:39:15.924" v="7375"/>
          <ac:spMkLst>
            <pc:docMk/>
            <pc:sldMk cId="2322706850" sldId="335"/>
            <ac:spMk id="12" creationId="{46A3736B-90A7-E63D-EB58-A922BA4C2AFD}"/>
          </ac:spMkLst>
        </pc:spChg>
        <pc:picChg chg="add mod">
          <ac:chgData name="Ruiz, Juan S." userId="f1698c9a-7604-4381-b779-2de55b6d8075" providerId="ADAL" clId="{5C5304F4-5370-46D2-968D-566BF78DDD53}" dt="2024-06-20T16:24:10.493" v="7210" actId="1076"/>
          <ac:picMkLst>
            <pc:docMk/>
            <pc:sldMk cId="2322706850" sldId="335"/>
            <ac:picMk id="5" creationId="{725654D4-62DC-8C3B-8662-86CEAA9C25F4}"/>
          </ac:picMkLst>
        </pc:picChg>
        <pc:picChg chg="del">
          <ac:chgData name="Ruiz, Juan S." userId="f1698c9a-7604-4381-b779-2de55b6d8075" providerId="ADAL" clId="{5C5304F4-5370-46D2-968D-566BF78DDD53}" dt="2024-06-20T16:17:56.167" v="6961" actId="478"/>
          <ac:picMkLst>
            <pc:docMk/>
            <pc:sldMk cId="2322706850" sldId="335"/>
            <ac:picMk id="8" creationId="{1D396F33-9954-880E-6AD0-58B99F029110}"/>
          </ac:picMkLst>
        </pc:picChg>
      </pc:sldChg>
      <pc:sldChg chg="addSp delSp modSp add mod">
        <pc:chgData name="Ruiz, Juan S." userId="f1698c9a-7604-4381-b779-2de55b6d8075" providerId="ADAL" clId="{5C5304F4-5370-46D2-968D-566BF78DDD53}" dt="2024-06-20T16:46:43.829" v="7504"/>
        <pc:sldMkLst>
          <pc:docMk/>
          <pc:sldMk cId="2720378609" sldId="336"/>
        </pc:sldMkLst>
        <pc:spChg chg="mod">
          <ac:chgData name="Ruiz, Juan S." userId="f1698c9a-7604-4381-b779-2de55b6d8075" providerId="ADAL" clId="{5C5304F4-5370-46D2-968D-566BF78DDD53}" dt="2024-06-20T16:39:31.781" v="7426" actId="20577"/>
          <ac:spMkLst>
            <pc:docMk/>
            <pc:sldMk cId="2720378609" sldId="336"/>
            <ac:spMk id="3" creationId="{92606251-8F82-D63F-5ABF-E4C9C1C9C1EA}"/>
          </ac:spMkLst>
        </pc:spChg>
        <pc:spChg chg="del mod">
          <ac:chgData name="Ruiz, Juan S." userId="f1698c9a-7604-4381-b779-2de55b6d8075" providerId="ADAL" clId="{5C5304F4-5370-46D2-968D-566BF78DDD53}" dt="2024-06-20T16:42:51.466" v="7488" actId="478"/>
          <ac:spMkLst>
            <pc:docMk/>
            <pc:sldMk cId="2720378609" sldId="336"/>
            <ac:spMk id="6" creationId="{DE8C76E4-0442-4805-E7CA-E3CB9D1EDA34}"/>
          </ac:spMkLst>
        </pc:spChg>
        <pc:spChg chg="add mod">
          <ac:chgData name="Ruiz, Juan S." userId="f1698c9a-7604-4381-b779-2de55b6d8075" providerId="ADAL" clId="{5C5304F4-5370-46D2-968D-566BF78DDD53}" dt="2024-06-20T16:46:43.829" v="7504"/>
          <ac:spMkLst>
            <pc:docMk/>
            <pc:sldMk cId="2720378609" sldId="336"/>
            <ac:spMk id="8" creationId="{589B1D0B-09BF-1A91-575B-C385C2A7A905}"/>
          </ac:spMkLst>
        </pc:spChg>
        <pc:spChg chg="mod">
          <ac:chgData name="Ruiz, Juan S." userId="f1698c9a-7604-4381-b779-2de55b6d8075" providerId="ADAL" clId="{5C5304F4-5370-46D2-968D-566BF78DDD53}" dt="2024-06-20T16:42:42.834" v="7486" actId="20577"/>
          <ac:spMkLst>
            <pc:docMk/>
            <pc:sldMk cId="2720378609" sldId="336"/>
            <ac:spMk id="9" creationId="{8943F28A-F691-453A-E1BD-E86831CB8FEA}"/>
          </ac:spMkLst>
        </pc:spChg>
        <pc:spChg chg="mod">
          <ac:chgData name="Ruiz, Juan S." userId="f1698c9a-7604-4381-b779-2de55b6d8075" providerId="ADAL" clId="{5C5304F4-5370-46D2-968D-566BF78DDD53}" dt="2024-06-20T16:46:26.676" v="7503" actId="20577"/>
          <ac:spMkLst>
            <pc:docMk/>
            <pc:sldMk cId="2720378609" sldId="336"/>
            <ac:spMk id="11" creationId="{7C29DC95-F475-B40A-FC85-49970522F06A}"/>
          </ac:spMkLst>
        </pc:spChg>
        <pc:picChg chg="del">
          <ac:chgData name="Ruiz, Juan S." userId="f1698c9a-7604-4381-b779-2de55b6d8075" providerId="ADAL" clId="{5C5304F4-5370-46D2-968D-566BF78DDD53}" dt="2024-06-20T16:41:51.907" v="7445" actId="478"/>
          <ac:picMkLst>
            <pc:docMk/>
            <pc:sldMk cId="2720378609" sldId="336"/>
            <ac:picMk id="5" creationId="{725654D4-62DC-8C3B-8662-86CEAA9C25F4}"/>
          </ac:picMkLst>
        </pc:picChg>
        <pc:picChg chg="add mod">
          <ac:chgData name="Ruiz, Juan S." userId="f1698c9a-7604-4381-b779-2de55b6d8075" providerId="ADAL" clId="{5C5304F4-5370-46D2-968D-566BF78DDD53}" dt="2024-06-20T16:45:56.583" v="7495" actId="1076"/>
          <ac:picMkLst>
            <pc:docMk/>
            <pc:sldMk cId="2720378609" sldId="336"/>
            <ac:picMk id="7" creationId="{92DDB619-1E68-AE56-747E-23B0C4AF0BD8}"/>
          </ac:picMkLst>
        </pc:picChg>
      </pc:sldChg>
      <pc:sldChg chg="delSp modSp add mod">
        <pc:chgData name="Ruiz, Juan S." userId="f1698c9a-7604-4381-b779-2de55b6d8075" providerId="ADAL" clId="{5C5304F4-5370-46D2-968D-566BF78DDD53}" dt="2024-06-20T16:59:41.634" v="7532" actId="1035"/>
        <pc:sldMkLst>
          <pc:docMk/>
          <pc:sldMk cId="2849882414" sldId="337"/>
        </pc:sldMkLst>
        <pc:spChg chg="mod">
          <ac:chgData name="Ruiz, Juan S." userId="f1698c9a-7604-4381-b779-2de55b6d8075" providerId="ADAL" clId="{5C5304F4-5370-46D2-968D-566BF78DDD53}" dt="2024-06-20T16:59:37.721" v="7530" actId="1076"/>
          <ac:spMkLst>
            <pc:docMk/>
            <pc:sldMk cId="2849882414" sldId="337"/>
            <ac:spMk id="11" creationId="{7C29DC95-F475-B40A-FC85-49970522F06A}"/>
          </ac:spMkLst>
        </pc:spChg>
        <pc:picChg chg="mod">
          <ac:chgData name="Ruiz, Juan S." userId="f1698c9a-7604-4381-b779-2de55b6d8075" providerId="ADAL" clId="{5C5304F4-5370-46D2-968D-566BF78DDD53}" dt="2024-06-20T16:59:41.634" v="7532" actId="1035"/>
          <ac:picMkLst>
            <pc:docMk/>
            <pc:sldMk cId="2849882414" sldId="337"/>
            <ac:picMk id="4" creationId="{5E9FAA85-EF8E-BBD2-AE81-44EFF9DCF2C2}"/>
          </ac:picMkLst>
        </pc:picChg>
        <pc:picChg chg="del">
          <ac:chgData name="Ruiz, Juan S." userId="f1698c9a-7604-4381-b779-2de55b6d8075" providerId="ADAL" clId="{5C5304F4-5370-46D2-968D-566BF78DDD53}" dt="2024-06-20T16:56:13.463" v="7517" actId="478"/>
          <ac:picMkLst>
            <pc:docMk/>
            <pc:sldMk cId="2849882414" sldId="337"/>
            <ac:picMk id="7" creationId="{92DDB619-1E68-AE56-747E-23B0C4AF0BD8}"/>
          </ac:picMkLst>
        </pc:picChg>
      </pc:sldChg>
    </pc:docChg>
  </pc:docChgLst>
  <pc:docChgLst>
    <pc:chgData name="Ruiz, Juan S." userId="S::ruiz.j@ufl.edu::f1698c9a-7604-4381-b779-2de55b6d8075" providerId="AD" clId="Web-{02B5E9D0-17AA-F935-6F82-21C532A442D0}"/>
    <pc:docChg chg="modSld">
      <pc:chgData name="Ruiz, Juan S." userId="S::ruiz.j@ufl.edu::f1698c9a-7604-4381-b779-2de55b6d8075" providerId="AD" clId="Web-{02B5E9D0-17AA-F935-6F82-21C532A442D0}" dt="2024-06-20T16:38:29.157" v="185" actId="1076"/>
      <pc:docMkLst>
        <pc:docMk/>
      </pc:docMkLst>
      <pc:sldChg chg="addSp delSp modSp">
        <pc:chgData name="Ruiz, Juan S." userId="S::ruiz.j@ufl.edu::f1698c9a-7604-4381-b779-2de55b6d8075" providerId="AD" clId="Web-{02B5E9D0-17AA-F935-6F82-21C532A442D0}" dt="2024-06-20T13:27:16.576" v="118" actId="1076"/>
        <pc:sldMkLst>
          <pc:docMk/>
          <pc:sldMk cId="392485410" sldId="265"/>
        </pc:sldMkLst>
        <pc:spChg chg="mod">
          <ac:chgData name="Ruiz, Juan S." userId="S::ruiz.j@ufl.edu::f1698c9a-7604-4381-b779-2de55b6d8075" providerId="AD" clId="Web-{02B5E9D0-17AA-F935-6F82-21C532A442D0}" dt="2024-06-20T13:27:02.763" v="116" actId="1076"/>
          <ac:spMkLst>
            <pc:docMk/>
            <pc:sldMk cId="392485410" sldId="265"/>
            <ac:spMk id="3" creationId="{92606251-8F82-D63F-5ABF-E4C9C1C9C1EA}"/>
          </ac:spMkLst>
        </pc:spChg>
        <pc:spChg chg="mod">
          <ac:chgData name="Ruiz, Juan S." userId="S::ruiz.j@ufl.edu::f1698c9a-7604-4381-b779-2de55b6d8075" providerId="AD" clId="Web-{02B5E9D0-17AA-F935-6F82-21C532A442D0}" dt="2024-06-20T13:27:16.576" v="118" actId="1076"/>
          <ac:spMkLst>
            <pc:docMk/>
            <pc:sldMk cId="392485410" sldId="265"/>
            <ac:spMk id="9" creationId="{11FD371A-A358-3F7F-999B-78E54424BAD0}"/>
          </ac:spMkLst>
        </pc:spChg>
        <pc:picChg chg="add del mod">
          <ac:chgData name="Ruiz, Juan S." userId="S::ruiz.j@ufl.edu::f1698c9a-7604-4381-b779-2de55b6d8075" providerId="AD" clId="Web-{02B5E9D0-17AA-F935-6F82-21C532A442D0}" dt="2024-06-20T13:24:05.773" v="55"/>
          <ac:picMkLst>
            <pc:docMk/>
            <pc:sldMk cId="392485410" sldId="265"/>
            <ac:picMk id="4" creationId="{99730929-845E-D936-293E-951CABCC08C1}"/>
          </ac:picMkLst>
        </pc:picChg>
        <pc:picChg chg="mod">
          <ac:chgData name="Ruiz, Juan S." userId="S::ruiz.j@ufl.edu::f1698c9a-7604-4381-b779-2de55b6d8075" providerId="AD" clId="Web-{02B5E9D0-17AA-F935-6F82-21C532A442D0}" dt="2024-06-20T13:27:07.857" v="117" actId="1076"/>
          <ac:picMkLst>
            <pc:docMk/>
            <pc:sldMk cId="392485410" sldId="265"/>
            <ac:picMk id="6" creationId="{AC0E035F-4906-14AC-4EA5-C477A5C755AB}"/>
          </ac:picMkLst>
        </pc:picChg>
      </pc:sldChg>
      <pc:sldChg chg="addSp modSp">
        <pc:chgData name="Ruiz, Juan S." userId="S::ruiz.j@ufl.edu::f1698c9a-7604-4381-b779-2de55b6d8075" providerId="AD" clId="Web-{02B5E9D0-17AA-F935-6F82-21C532A442D0}" dt="2024-06-20T13:24:51.915" v="73" actId="20577"/>
        <pc:sldMkLst>
          <pc:docMk/>
          <pc:sldMk cId="1217284295" sldId="324"/>
        </pc:sldMkLst>
        <pc:spChg chg="mod">
          <ac:chgData name="Ruiz, Juan S." userId="S::ruiz.j@ufl.edu::f1698c9a-7604-4381-b779-2de55b6d8075" providerId="AD" clId="Web-{02B5E9D0-17AA-F935-6F82-21C532A442D0}" dt="2024-06-20T13:24:51.915" v="73" actId="20577"/>
          <ac:spMkLst>
            <pc:docMk/>
            <pc:sldMk cId="1217284295" sldId="324"/>
            <ac:spMk id="3" creationId="{92606251-8F82-D63F-5ABF-E4C9C1C9C1EA}"/>
          </ac:spMkLst>
        </pc:spChg>
        <pc:spChg chg="mod">
          <ac:chgData name="Ruiz, Juan S." userId="S::ruiz.j@ufl.edu::f1698c9a-7604-4381-b779-2de55b6d8075" providerId="AD" clId="Web-{02B5E9D0-17AA-F935-6F82-21C532A442D0}" dt="2024-06-20T12:42:12.906" v="36" actId="20577"/>
          <ac:spMkLst>
            <pc:docMk/>
            <pc:sldMk cId="1217284295" sldId="324"/>
            <ac:spMk id="11" creationId="{9F3C6535-49C9-2DD3-D9CB-4AB343D918FE}"/>
          </ac:spMkLst>
        </pc:spChg>
        <pc:picChg chg="add mod">
          <ac:chgData name="Ruiz, Juan S." userId="S::ruiz.j@ufl.edu::f1698c9a-7604-4381-b779-2de55b6d8075" providerId="AD" clId="Web-{02B5E9D0-17AA-F935-6F82-21C532A442D0}" dt="2024-06-20T12:51:36.812" v="41" actId="14100"/>
          <ac:picMkLst>
            <pc:docMk/>
            <pc:sldMk cId="1217284295" sldId="324"/>
            <ac:picMk id="4" creationId="{C3E86C37-0A18-5A4B-B2D7-507E6DBEDE1E}"/>
          </ac:picMkLst>
        </pc:picChg>
        <pc:picChg chg="add mod">
          <ac:chgData name="Ruiz, Juan S." userId="S::ruiz.j@ufl.edu::f1698c9a-7604-4381-b779-2de55b6d8075" providerId="AD" clId="Web-{02B5E9D0-17AA-F935-6F82-21C532A442D0}" dt="2024-06-20T12:51:38.328" v="42" actId="1076"/>
          <ac:picMkLst>
            <pc:docMk/>
            <pc:sldMk cId="1217284295" sldId="324"/>
            <ac:picMk id="5" creationId="{8A042400-5266-DB1B-1E8D-F272CCDDD877}"/>
          </ac:picMkLst>
        </pc:picChg>
      </pc:sldChg>
      <pc:sldChg chg="addSp delSp modSp">
        <pc:chgData name="Ruiz, Juan S." userId="S::ruiz.j@ufl.edu::f1698c9a-7604-4381-b779-2de55b6d8075" providerId="AD" clId="Web-{02B5E9D0-17AA-F935-6F82-21C532A442D0}" dt="2024-06-20T13:26:08.433" v="103"/>
        <pc:sldMkLst>
          <pc:docMk/>
          <pc:sldMk cId="2466415382" sldId="325"/>
        </pc:sldMkLst>
        <pc:spChg chg="mod">
          <ac:chgData name="Ruiz, Juan S." userId="S::ruiz.j@ufl.edu::f1698c9a-7604-4381-b779-2de55b6d8075" providerId="AD" clId="Web-{02B5E9D0-17AA-F935-6F82-21C532A442D0}" dt="2024-06-20T13:24:59.525" v="86" actId="20577"/>
          <ac:spMkLst>
            <pc:docMk/>
            <pc:sldMk cId="2466415382" sldId="325"/>
            <ac:spMk id="3" creationId="{92606251-8F82-D63F-5ABF-E4C9C1C9C1EA}"/>
          </ac:spMkLst>
        </pc:spChg>
        <pc:picChg chg="del">
          <ac:chgData name="Ruiz, Juan S." userId="S::ruiz.j@ufl.edu::f1698c9a-7604-4381-b779-2de55b6d8075" providerId="AD" clId="Web-{02B5E9D0-17AA-F935-6F82-21C532A442D0}" dt="2024-06-20T12:54:03.050" v="49"/>
          <ac:picMkLst>
            <pc:docMk/>
            <pc:sldMk cId="2466415382" sldId="325"/>
            <ac:picMk id="4" creationId="{C3E86C37-0A18-5A4B-B2D7-507E6DBEDE1E}"/>
          </ac:picMkLst>
        </pc:picChg>
        <pc:picChg chg="add mod">
          <ac:chgData name="Ruiz, Juan S." userId="S::ruiz.j@ufl.edu::f1698c9a-7604-4381-b779-2de55b6d8075" providerId="AD" clId="Web-{02B5E9D0-17AA-F935-6F82-21C532A442D0}" dt="2024-06-20T12:54:04.863" v="50" actId="1076"/>
          <ac:picMkLst>
            <pc:docMk/>
            <pc:sldMk cId="2466415382" sldId="325"/>
            <ac:picMk id="5" creationId="{2C78900B-EA18-A653-EBB9-44B736694B92}"/>
          </ac:picMkLst>
        </pc:picChg>
        <pc:picChg chg="add del mod">
          <ac:chgData name="Ruiz, Juan S." userId="S::ruiz.j@ufl.edu::f1698c9a-7604-4381-b779-2de55b6d8075" providerId="AD" clId="Web-{02B5E9D0-17AA-F935-6F82-21C532A442D0}" dt="2024-06-20T13:26:08.433" v="103"/>
          <ac:picMkLst>
            <pc:docMk/>
            <pc:sldMk cId="2466415382" sldId="325"/>
            <ac:picMk id="6" creationId="{A37DD5F8-63F8-C426-E885-1B42AB366223}"/>
          </ac:picMkLst>
        </pc:picChg>
        <pc:picChg chg="add">
          <ac:chgData name="Ruiz, Juan S." userId="S::ruiz.j@ufl.edu::f1698c9a-7604-4381-b779-2de55b6d8075" providerId="AD" clId="Web-{02B5E9D0-17AA-F935-6F82-21C532A442D0}" dt="2024-06-20T13:26:06.230" v="102"/>
          <ac:picMkLst>
            <pc:docMk/>
            <pc:sldMk cId="2466415382" sldId="325"/>
            <ac:picMk id="10" creationId="{41A0CCBD-5F4D-8D21-A15E-C3A776D26B39}"/>
          </ac:picMkLst>
        </pc:picChg>
        <pc:cxnChg chg="add mod">
          <ac:chgData name="Ruiz, Juan S." userId="S::ruiz.j@ufl.edu::f1698c9a-7604-4381-b779-2de55b6d8075" providerId="AD" clId="Web-{02B5E9D0-17AA-F935-6F82-21C532A442D0}" dt="2024-06-20T12:54:34.879" v="53" actId="14100"/>
          <ac:cxnSpMkLst>
            <pc:docMk/>
            <pc:sldMk cId="2466415382" sldId="325"/>
            <ac:cxnSpMk id="7" creationId="{467B0F6D-7F99-E079-C21A-EA1D20B184FE}"/>
          </ac:cxnSpMkLst>
        </pc:cxnChg>
      </pc:sldChg>
      <pc:sldChg chg="addSp modSp">
        <pc:chgData name="Ruiz, Juan S." userId="S::ruiz.j@ufl.edu::f1698c9a-7604-4381-b779-2de55b6d8075" providerId="AD" clId="Web-{02B5E9D0-17AA-F935-6F82-21C532A442D0}" dt="2024-06-20T13:25:19.697" v="99" actId="1076"/>
        <pc:sldMkLst>
          <pc:docMk/>
          <pc:sldMk cId="2413294855" sldId="326"/>
        </pc:sldMkLst>
        <pc:spChg chg="mod">
          <ac:chgData name="Ruiz, Juan S." userId="S::ruiz.j@ufl.edu::f1698c9a-7604-4381-b779-2de55b6d8075" providerId="AD" clId="Web-{02B5E9D0-17AA-F935-6F82-21C532A442D0}" dt="2024-06-20T13:25:08.166" v="97" actId="20577"/>
          <ac:spMkLst>
            <pc:docMk/>
            <pc:sldMk cId="2413294855" sldId="326"/>
            <ac:spMk id="3" creationId="{92606251-8F82-D63F-5ABF-E4C9C1C9C1EA}"/>
          </ac:spMkLst>
        </pc:spChg>
        <pc:picChg chg="add mod">
          <ac:chgData name="Ruiz, Juan S." userId="S::ruiz.j@ufl.edu::f1698c9a-7604-4381-b779-2de55b6d8075" providerId="AD" clId="Web-{02B5E9D0-17AA-F935-6F82-21C532A442D0}" dt="2024-06-20T13:25:19.697" v="99" actId="1076"/>
          <ac:picMkLst>
            <pc:docMk/>
            <pc:sldMk cId="2413294855" sldId="326"/>
            <ac:picMk id="5" creationId="{51E74FFF-5FF3-0515-D613-D7FFF98CA0DA}"/>
          </ac:picMkLst>
        </pc:picChg>
      </pc:sldChg>
      <pc:sldChg chg="addSp delSp modSp">
        <pc:chgData name="Ruiz, Juan S." userId="S::ruiz.j@ufl.edu::f1698c9a-7604-4381-b779-2de55b6d8075" providerId="AD" clId="Web-{02B5E9D0-17AA-F935-6F82-21C532A442D0}" dt="2024-06-20T13:26:37.044" v="114" actId="20577"/>
        <pc:sldMkLst>
          <pc:docMk/>
          <pc:sldMk cId="3931486535" sldId="327"/>
        </pc:sldMkLst>
        <pc:spChg chg="mod">
          <ac:chgData name="Ruiz, Juan S." userId="S::ruiz.j@ufl.edu::f1698c9a-7604-4381-b779-2de55b6d8075" providerId="AD" clId="Web-{02B5E9D0-17AA-F935-6F82-21C532A442D0}" dt="2024-06-20T13:26:37.044" v="114" actId="20577"/>
          <ac:spMkLst>
            <pc:docMk/>
            <pc:sldMk cId="3931486535" sldId="327"/>
            <ac:spMk id="3" creationId="{92606251-8F82-D63F-5ABF-E4C9C1C9C1EA}"/>
          </ac:spMkLst>
        </pc:spChg>
        <pc:spChg chg="mod">
          <ac:chgData name="Ruiz, Juan S." userId="S::ruiz.j@ufl.edu::f1698c9a-7604-4381-b779-2de55b6d8075" providerId="AD" clId="Web-{02B5E9D0-17AA-F935-6F82-21C532A442D0}" dt="2024-06-20T13:24:35.962" v="61" actId="1076"/>
          <ac:spMkLst>
            <pc:docMk/>
            <pc:sldMk cId="3931486535" sldId="327"/>
            <ac:spMk id="11" creationId="{9F3C6535-49C9-2DD3-D9CB-4AB343D918FE}"/>
          </ac:spMkLst>
        </pc:spChg>
        <pc:picChg chg="add del mod">
          <ac:chgData name="Ruiz, Juan S." userId="S::ruiz.j@ufl.edu::f1698c9a-7604-4381-b779-2de55b6d8075" providerId="AD" clId="Web-{02B5E9D0-17AA-F935-6F82-21C532A442D0}" dt="2024-06-20T13:24:17.273" v="58"/>
          <ac:picMkLst>
            <pc:docMk/>
            <pc:sldMk cId="3931486535" sldId="327"/>
            <ac:picMk id="4" creationId="{99730929-845E-D936-293E-951CABCC08C1}"/>
          </ac:picMkLst>
        </pc:picChg>
        <pc:picChg chg="mod">
          <ac:chgData name="Ruiz, Juan S." userId="S::ruiz.j@ufl.edu::f1698c9a-7604-4381-b779-2de55b6d8075" providerId="AD" clId="Web-{02B5E9D0-17AA-F935-6F82-21C532A442D0}" dt="2024-06-20T13:24:22.742" v="59" actId="1076"/>
          <ac:picMkLst>
            <pc:docMk/>
            <pc:sldMk cId="3931486535" sldId="327"/>
            <ac:picMk id="9" creationId="{94A1FD9C-EABC-C546-F52F-9D60E31EB2F2}"/>
          </ac:picMkLst>
        </pc:picChg>
      </pc:sldChg>
      <pc:sldChg chg="addSp delSp modSp">
        <pc:chgData name="Ruiz, Juan S." userId="S::ruiz.j@ufl.edu::f1698c9a-7604-4381-b779-2de55b6d8075" providerId="AD" clId="Web-{02B5E9D0-17AA-F935-6F82-21C532A442D0}" dt="2024-06-20T16:38:29.157" v="185" actId="1076"/>
        <pc:sldMkLst>
          <pc:docMk/>
          <pc:sldMk cId="2322706850" sldId="335"/>
        </pc:sldMkLst>
        <pc:spChg chg="add del mod">
          <ac:chgData name="Ruiz, Juan S." userId="S::ruiz.j@ufl.edu::f1698c9a-7604-4381-b779-2de55b6d8075" providerId="AD" clId="Web-{02B5E9D0-17AA-F935-6F82-21C532A442D0}" dt="2024-06-20T16:38:10.157" v="179"/>
          <ac:spMkLst>
            <pc:docMk/>
            <pc:sldMk cId="2322706850" sldId="335"/>
            <ac:spMk id="4" creationId="{BEA9E4FA-FB7A-5F84-5986-AD3A4242B450}"/>
          </ac:spMkLst>
        </pc:spChg>
        <pc:spChg chg="add mod">
          <ac:chgData name="Ruiz, Juan S." userId="S::ruiz.j@ufl.edu::f1698c9a-7604-4381-b779-2de55b6d8075" providerId="AD" clId="Web-{02B5E9D0-17AA-F935-6F82-21C532A442D0}" dt="2024-06-20T16:38:29.157" v="185" actId="1076"/>
          <ac:spMkLst>
            <pc:docMk/>
            <pc:sldMk cId="2322706850" sldId="335"/>
            <ac:spMk id="6" creationId="{DE8C76E4-0442-4805-E7CA-E3CB9D1EDA34}"/>
          </ac:spMkLst>
        </pc:spChg>
        <pc:spChg chg="mod">
          <ac:chgData name="Ruiz, Juan S." userId="S::ruiz.j@ufl.edu::f1698c9a-7604-4381-b779-2de55b6d8075" providerId="AD" clId="Web-{02B5E9D0-17AA-F935-6F82-21C532A442D0}" dt="2024-06-20T16:38:05.297" v="175" actId="20577"/>
          <ac:spMkLst>
            <pc:docMk/>
            <pc:sldMk cId="2322706850" sldId="335"/>
            <ac:spMk id="11" creationId="{7C29DC95-F475-B40A-FC85-49970522F06A}"/>
          </ac:spMkLst>
        </pc:spChg>
      </pc:sldChg>
    </pc:docChg>
  </pc:docChgLst>
  <pc:docChgLst>
    <pc:chgData name="Ruiz, Juan S." userId="S::ruiz.j@ufl.edu::f1698c9a-7604-4381-b779-2de55b6d8075" providerId="AD" clId="Web-{FECDA9D7-E6D7-0032-41AE-FDFE95AEA7A6}"/>
    <pc:docChg chg="addSld delSld modSld sldOrd modSection">
      <pc:chgData name="Ruiz, Juan S." userId="S::ruiz.j@ufl.edu::f1698c9a-7604-4381-b779-2de55b6d8075" providerId="AD" clId="Web-{FECDA9D7-E6D7-0032-41AE-FDFE95AEA7A6}" dt="2024-06-19T19:16:36.723" v="212" actId="20577"/>
      <pc:docMkLst>
        <pc:docMk/>
      </pc:docMkLst>
      <pc:sldChg chg="modSp">
        <pc:chgData name="Ruiz, Juan S." userId="S::ruiz.j@ufl.edu::f1698c9a-7604-4381-b779-2de55b6d8075" providerId="AD" clId="Web-{FECDA9D7-E6D7-0032-41AE-FDFE95AEA7A6}" dt="2024-06-19T17:36:38.690" v="22" actId="1076"/>
        <pc:sldMkLst>
          <pc:docMk/>
          <pc:sldMk cId="169454005" sldId="258"/>
        </pc:sldMkLst>
        <pc:spChg chg="mod">
          <ac:chgData name="Ruiz, Juan S." userId="S::ruiz.j@ufl.edu::f1698c9a-7604-4381-b779-2de55b6d8075" providerId="AD" clId="Web-{FECDA9D7-E6D7-0032-41AE-FDFE95AEA7A6}" dt="2024-06-19T17:36:38.690" v="22" actId="1076"/>
          <ac:spMkLst>
            <pc:docMk/>
            <pc:sldMk cId="169454005" sldId="258"/>
            <ac:spMk id="4" creationId="{49782F6B-427D-F747-F52E-D2E80CF5F71D}"/>
          </ac:spMkLst>
        </pc:spChg>
        <pc:spChg chg="mod">
          <ac:chgData name="Ruiz, Juan S." userId="S::ruiz.j@ufl.edu::f1698c9a-7604-4381-b779-2de55b6d8075" providerId="AD" clId="Web-{FECDA9D7-E6D7-0032-41AE-FDFE95AEA7A6}" dt="2024-06-19T17:36:32.628" v="21" actId="20577"/>
          <ac:spMkLst>
            <pc:docMk/>
            <pc:sldMk cId="169454005" sldId="258"/>
            <ac:spMk id="9" creationId="{11FD371A-A358-3F7F-999B-78E54424BAD0}"/>
          </ac:spMkLst>
        </pc:spChg>
      </pc:sldChg>
      <pc:sldChg chg="modSp">
        <pc:chgData name="Ruiz, Juan S." userId="S::ruiz.j@ufl.edu::f1698c9a-7604-4381-b779-2de55b6d8075" providerId="AD" clId="Web-{FECDA9D7-E6D7-0032-41AE-FDFE95AEA7A6}" dt="2024-06-19T17:36:59.003" v="23" actId="20577"/>
        <pc:sldMkLst>
          <pc:docMk/>
          <pc:sldMk cId="2858846797" sldId="294"/>
        </pc:sldMkLst>
        <pc:spChg chg="mod">
          <ac:chgData name="Ruiz, Juan S." userId="S::ruiz.j@ufl.edu::f1698c9a-7604-4381-b779-2de55b6d8075" providerId="AD" clId="Web-{FECDA9D7-E6D7-0032-41AE-FDFE95AEA7A6}" dt="2024-06-19T17:36:59.003" v="23" actId="20577"/>
          <ac:spMkLst>
            <pc:docMk/>
            <pc:sldMk cId="2858846797" sldId="294"/>
            <ac:spMk id="9" creationId="{11FD371A-A358-3F7F-999B-78E54424BAD0}"/>
          </ac:spMkLst>
        </pc:spChg>
      </pc:sldChg>
      <pc:sldChg chg="addSp delSp modSp mod setBg">
        <pc:chgData name="Ruiz, Juan S." userId="S::ruiz.j@ufl.edu::f1698c9a-7604-4381-b779-2de55b6d8075" providerId="AD" clId="Web-{FECDA9D7-E6D7-0032-41AE-FDFE95AEA7A6}" dt="2024-06-19T19:12:12.060" v="100" actId="1076"/>
        <pc:sldMkLst>
          <pc:docMk/>
          <pc:sldMk cId="1456598892" sldId="299"/>
        </pc:sldMkLst>
        <pc:spChg chg="mod">
          <ac:chgData name="Ruiz, Juan S." userId="S::ruiz.j@ufl.edu::f1698c9a-7604-4381-b779-2de55b6d8075" providerId="AD" clId="Web-{FECDA9D7-E6D7-0032-41AE-FDFE95AEA7A6}" dt="2024-06-19T19:11:38.231" v="96"/>
          <ac:spMkLst>
            <pc:docMk/>
            <pc:sldMk cId="1456598892" sldId="299"/>
            <ac:spMk id="2" creationId="{359FEE9D-5ACA-9081-CB34-49F7B84A0A1D}"/>
          </ac:spMkLst>
        </pc:spChg>
        <pc:spChg chg="mod">
          <ac:chgData name="Ruiz, Juan S." userId="S::ruiz.j@ufl.edu::f1698c9a-7604-4381-b779-2de55b6d8075" providerId="AD" clId="Web-{FECDA9D7-E6D7-0032-41AE-FDFE95AEA7A6}" dt="2024-06-19T19:11:38.231" v="96"/>
          <ac:spMkLst>
            <pc:docMk/>
            <pc:sldMk cId="1456598892" sldId="299"/>
            <ac:spMk id="3" creationId="{92606251-8F82-D63F-5ABF-E4C9C1C9C1EA}"/>
          </ac:spMkLst>
        </pc:spChg>
        <pc:spChg chg="add del mod">
          <ac:chgData name="Ruiz, Juan S." userId="S::ruiz.j@ufl.edu::f1698c9a-7604-4381-b779-2de55b6d8075" providerId="AD" clId="Web-{FECDA9D7-E6D7-0032-41AE-FDFE95AEA7A6}" dt="2024-06-19T19:11:38.231" v="96"/>
          <ac:spMkLst>
            <pc:docMk/>
            <pc:sldMk cId="1456598892" sldId="299"/>
            <ac:spMk id="4" creationId="{F2BE38B3-7D6C-0C69-DFC2-DE37649573D7}"/>
          </ac:spMkLst>
        </pc:spChg>
        <pc:spChg chg="add del">
          <ac:chgData name="Ruiz, Juan S." userId="S::ruiz.j@ufl.edu::f1698c9a-7604-4381-b779-2de55b6d8075" providerId="AD" clId="Web-{FECDA9D7-E6D7-0032-41AE-FDFE95AEA7A6}" dt="2024-06-19T19:11:38.231" v="96"/>
          <ac:spMkLst>
            <pc:docMk/>
            <pc:sldMk cId="1456598892" sldId="299"/>
            <ac:spMk id="16" creationId="{F2BE38B3-7D6C-0C69-DFC2-DE37649573D7}"/>
          </ac:spMkLst>
        </pc:spChg>
        <pc:graphicFrameChg chg="add del">
          <ac:chgData name="Ruiz, Juan S." userId="S::ruiz.j@ufl.edu::f1698c9a-7604-4381-b779-2de55b6d8075" providerId="AD" clId="Web-{FECDA9D7-E6D7-0032-41AE-FDFE95AEA7A6}" dt="2024-06-19T19:11:20.903" v="92"/>
          <ac:graphicFrameMkLst>
            <pc:docMk/>
            <pc:sldMk cId="1456598892" sldId="299"/>
            <ac:graphicFrameMk id="12" creationId="{9810D063-9DC1-72FF-21A6-5F28E0E1D5B8}"/>
          </ac:graphicFrameMkLst>
        </pc:graphicFrameChg>
        <pc:graphicFrameChg chg="add del">
          <ac:chgData name="Ruiz, Juan S." userId="S::ruiz.j@ufl.edu::f1698c9a-7604-4381-b779-2de55b6d8075" providerId="AD" clId="Web-{FECDA9D7-E6D7-0032-41AE-FDFE95AEA7A6}" dt="2024-06-19T19:11:33.653" v="94"/>
          <ac:graphicFrameMkLst>
            <pc:docMk/>
            <pc:sldMk cId="1456598892" sldId="299"/>
            <ac:graphicFrameMk id="14" creationId="{97FD38B2-AE3D-1EB9-843D-9FF48C77A195}"/>
          </ac:graphicFrameMkLst>
        </pc:graphicFrameChg>
        <pc:picChg chg="add mod">
          <ac:chgData name="Ruiz, Juan S." userId="S::ruiz.j@ufl.edu::f1698c9a-7604-4381-b779-2de55b6d8075" providerId="AD" clId="Web-{FECDA9D7-E6D7-0032-41AE-FDFE95AEA7A6}" dt="2024-06-19T19:11:58.123" v="99" actId="1076"/>
          <ac:picMkLst>
            <pc:docMk/>
            <pc:sldMk cId="1456598892" sldId="299"/>
            <ac:picMk id="5" creationId="{A4465526-3856-2C18-94D0-046508A48B03}"/>
          </ac:picMkLst>
        </pc:picChg>
        <pc:picChg chg="add del mod">
          <ac:chgData name="Ruiz, Juan S." userId="S::ruiz.j@ufl.edu::f1698c9a-7604-4381-b779-2de55b6d8075" providerId="AD" clId="Web-{FECDA9D7-E6D7-0032-41AE-FDFE95AEA7A6}" dt="2024-06-19T19:05:40.895" v="69"/>
          <ac:picMkLst>
            <pc:docMk/>
            <pc:sldMk cId="1456598892" sldId="299"/>
            <ac:picMk id="6" creationId="{1FFC0A5A-9350-F9AD-A079-C0A3A39135E2}"/>
          </ac:picMkLst>
        </pc:picChg>
        <pc:picChg chg="add del mod modCrop">
          <ac:chgData name="Ruiz, Juan S." userId="S::ruiz.j@ufl.edu::f1698c9a-7604-4381-b779-2de55b6d8075" providerId="AD" clId="Web-{FECDA9D7-E6D7-0032-41AE-FDFE95AEA7A6}" dt="2024-06-19T19:12:12.060" v="100" actId="1076"/>
          <ac:picMkLst>
            <pc:docMk/>
            <pc:sldMk cId="1456598892" sldId="299"/>
            <ac:picMk id="7" creationId="{144C90D6-F455-8F99-CAE3-F277D75C005E}"/>
          </ac:picMkLst>
        </pc:picChg>
        <pc:picChg chg="add del mod">
          <ac:chgData name="Ruiz, Juan S." userId="S::ruiz.j@ufl.edu::f1698c9a-7604-4381-b779-2de55b6d8075" providerId="AD" clId="Web-{FECDA9D7-E6D7-0032-41AE-FDFE95AEA7A6}" dt="2024-06-19T19:08:36.571" v="75"/>
          <ac:picMkLst>
            <pc:docMk/>
            <pc:sldMk cId="1456598892" sldId="299"/>
            <ac:picMk id="8" creationId="{76799451-A216-A2E6-4E8A-2FC1BED3C66B}"/>
          </ac:picMkLst>
        </pc:picChg>
        <pc:picChg chg="add del mod">
          <ac:chgData name="Ruiz, Juan S." userId="S::ruiz.j@ufl.edu::f1698c9a-7604-4381-b779-2de55b6d8075" providerId="AD" clId="Web-{FECDA9D7-E6D7-0032-41AE-FDFE95AEA7A6}" dt="2024-06-19T19:10:31.933" v="83"/>
          <ac:picMkLst>
            <pc:docMk/>
            <pc:sldMk cId="1456598892" sldId="299"/>
            <ac:picMk id="9" creationId="{0CA5342A-B950-9AC1-5BA3-E27879F3CC6A}"/>
          </ac:picMkLst>
        </pc:picChg>
        <pc:picChg chg="add mod">
          <ac:chgData name="Ruiz, Juan S." userId="S::ruiz.j@ufl.edu::f1698c9a-7604-4381-b779-2de55b6d8075" providerId="AD" clId="Web-{FECDA9D7-E6D7-0032-41AE-FDFE95AEA7A6}" dt="2024-06-19T19:11:38.231" v="96"/>
          <ac:picMkLst>
            <pc:docMk/>
            <pc:sldMk cId="1456598892" sldId="299"/>
            <ac:picMk id="10" creationId="{C05A1042-DDDE-52E5-91B9-A912E411C27F}"/>
          </ac:picMkLst>
        </pc:picChg>
      </pc:sldChg>
      <pc:sldChg chg="new del">
        <pc:chgData name="Ruiz, Juan S." userId="S::ruiz.j@ufl.edu::f1698c9a-7604-4381-b779-2de55b6d8075" providerId="AD" clId="Web-{FECDA9D7-E6D7-0032-41AE-FDFE95AEA7A6}" dt="2024-06-19T19:12:31.748" v="103"/>
        <pc:sldMkLst>
          <pc:docMk/>
          <pc:sldMk cId="2191358390" sldId="301"/>
        </pc:sldMkLst>
      </pc:sldChg>
      <pc:sldChg chg="new del">
        <pc:chgData name="Ruiz, Juan S." userId="S::ruiz.j@ufl.edu::f1698c9a-7604-4381-b779-2de55b6d8075" providerId="AD" clId="Web-{FECDA9D7-E6D7-0032-41AE-FDFE95AEA7A6}" dt="2024-06-19T19:12:35.764" v="106"/>
        <pc:sldMkLst>
          <pc:docMk/>
          <pc:sldMk cId="2532507746" sldId="302"/>
        </pc:sldMkLst>
      </pc:sldChg>
      <pc:sldChg chg="delSp add replId">
        <pc:chgData name="Ruiz, Juan S." userId="S::ruiz.j@ufl.edu::f1698c9a-7604-4381-b779-2de55b6d8075" providerId="AD" clId="Web-{FECDA9D7-E6D7-0032-41AE-FDFE95AEA7A6}" dt="2024-06-19T19:12:41.249" v="109"/>
        <pc:sldMkLst>
          <pc:docMk/>
          <pc:sldMk cId="442937545" sldId="303"/>
        </pc:sldMkLst>
        <pc:picChg chg="del">
          <ac:chgData name="Ruiz, Juan S." userId="S::ruiz.j@ufl.edu::f1698c9a-7604-4381-b779-2de55b6d8075" providerId="AD" clId="Web-{FECDA9D7-E6D7-0032-41AE-FDFE95AEA7A6}" dt="2024-06-19T19:12:41.249" v="109"/>
          <ac:picMkLst>
            <pc:docMk/>
            <pc:sldMk cId="442937545" sldId="303"/>
            <ac:picMk id="5" creationId="{A4465526-3856-2C18-94D0-046508A48B03}"/>
          </ac:picMkLst>
        </pc:picChg>
        <pc:picChg chg="del">
          <ac:chgData name="Ruiz, Juan S." userId="S::ruiz.j@ufl.edu::f1698c9a-7604-4381-b779-2de55b6d8075" providerId="AD" clId="Web-{FECDA9D7-E6D7-0032-41AE-FDFE95AEA7A6}" dt="2024-06-19T19:12:38.624" v="107"/>
          <ac:picMkLst>
            <pc:docMk/>
            <pc:sldMk cId="442937545" sldId="303"/>
            <ac:picMk id="7" creationId="{144C90D6-F455-8F99-CAE3-F277D75C005E}"/>
          </ac:picMkLst>
        </pc:picChg>
        <pc:picChg chg="del">
          <ac:chgData name="Ruiz, Juan S." userId="S::ruiz.j@ufl.edu::f1698c9a-7604-4381-b779-2de55b6d8075" providerId="AD" clId="Web-{FECDA9D7-E6D7-0032-41AE-FDFE95AEA7A6}" dt="2024-06-19T19:12:39.874" v="108"/>
          <ac:picMkLst>
            <pc:docMk/>
            <pc:sldMk cId="442937545" sldId="303"/>
            <ac:picMk id="10" creationId="{C05A1042-DDDE-52E5-91B9-A912E411C27F}"/>
          </ac:picMkLst>
        </pc:picChg>
      </pc:sldChg>
      <pc:sldChg chg="addSp delSp modSp add replId">
        <pc:chgData name="Ruiz, Juan S." userId="S::ruiz.j@ufl.edu::f1698c9a-7604-4381-b779-2de55b6d8075" providerId="AD" clId="Web-{FECDA9D7-E6D7-0032-41AE-FDFE95AEA7A6}" dt="2024-06-19T19:15:48.191" v="186"/>
        <pc:sldMkLst>
          <pc:docMk/>
          <pc:sldMk cId="1550822631" sldId="304"/>
        </pc:sldMkLst>
        <pc:spChg chg="mod">
          <ac:chgData name="Ruiz, Juan S." userId="S::ruiz.j@ufl.edu::f1698c9a-7604-4381-b779-2de55b6d8075" providerId="AD" clId="Web-{FECDA9D7-E6D7-0032-41AE-FDFE95AEA7A6}" dt="2024-06-19T19:15:24.112" v="177" actId="20577"/>
          <ac:spMkLst>
            <pc:docMk/>
            <pc:sldMk cId="1550822631" sldId="304"/>
            <ac:spMk id="3" creationId="{92606251-8F82-D63F-5ABF-E4C9C1C9C1EA}"/>
          </ac:spMkLst>
        </pc:spChg>
        <pc:spChg chg="mod">
          <ac:chgData name="Ruiz, Juan S." userId="S::ruiz.j@ufl.edu::f1698c9a-7604-4381-b779-2de55b6d8075" providerId="AD" clId="Web-{FECDA9D7-E6D7-0032-41AE-FDFE95AEA7A6}" dt="2024-06-19T19:15:36.128" v="182" actId="20577"/>
          <ac:spMkLst>
            <pc:docMk/>
            <pc:sldMk cId="1550822631" sldId="304"/>
            <ac:spMk id="4" creationId="{F2BE38B3-7D6C-0C69-DFC2-DE37649573D7}"/>
          </ac:spMkLst>
        </pc:spChg>
        <pc:spChg chg="add del mod">
          <ac:chgData name="Ruiz, Juan S." userId="S::ruiz.j@ufl.edu::f1698c9a-7604-4381-b779-2de55b6d8075" providerId="AD" clId="Web-{FECDA9D7-E6D7-0032-41AE-FDFE95AEA7A6}" dt="2024-06-19T19:15:48.191" v="186"/>
          <ac:spMkLst>
            <pc:docMk/>
            <pc:sldMk cId="1550822631" sldId="304"/>
            <ac:spMk id="5" creationId="{58A0179F-B99B-BFDD-EE5C-4BDC50B4EFED}"/>
          </ac:spMkLst>
        </pc:spChg>
      </pc:sldChg>
      <pc:sldChg chg="add del replId">
        <pc:chgData name="Ruiz, Juan S." userId="S::ruiz.j@ufl.edu::f1698c9a-7604-4381-b779-2de55b6d8075" providerId="AD" clId="Web-{FECDA9D7-E6D7-0032-41AE-FDFE95AEA7A6}" dt="2024-06-19T19:12:43.780" v="110"/>
        <pc:sldMkLst>
          <pc:docMk/>
          <pc:sldMk cId="2976727707" sldId="304"/>
        </pc:sldMkLst>
      </pc:sldChg>
      <pc:sldChg chg="modSp add ord replId">
        <pc:chgData name="Ruiz, Juan S." userId="S::ruiz.j@ufl.edu::f1698c9a-7604-4381-b779-2de55b6d8075" providerId="AD" clId="Web-{FECDA9D7-E6D7-0032-41AE-FDFE95AEA7A6}" dt="2024-06-19T19:13:47.719" v="148"/>
        <pc:sldMkLst>
          <pc:docMk/>
          <pc:sldMk cId="2282359265" sldId="305"/>
        </pc:sldMkLst>
        <pc:spChg chg="mod">
          <ac:chgData name="Ruiz, Juan S." userId="S::ruiz.j@ufl.edu::f1698c9a-7604-4381-b779-2de55b6d8075" providerId="AD" clId="Web-{FECDA9D7-E6D7-0032-41AE-FDFE95AEA7A6}" dt="2024-06-19T19:13:41.594" v="145" actId="20577"/>
          <ac:spMkLst>
            <pc:docMk/>
            <pc:sldMk cId="2282359265" sldId="305"/>
            <ac:spMk id="3" creationId="{92606251-8F82-D63F-5ABF-E4C9C1C9C1EA}"/>
          </ac:spMkLst>
        </pc:spChg>
        <pc:spChg chg="mod">
          <ac:chgData name="Ruiz, Juan S." userId="S::ruiz.j@ufl.edu::f1698c9a-7604-4381-b779-2de55b6d8075" providerId="AD" clId="Web-{FECDA9D7-E6D7-0032-41AE-FDFE95AEA7A6}" dt="2024-06-19T19:13:45.172" v="147" actId="20577"/>
          <ac:spMkLst>
            <pc:docMk/>
            <pc:sldMk cId="2282359265" sldId="305"/>
            <ac:spMk id="4" creationId="{F2BE38B3-7D6C-0C69-DFC2-DE37649573D7}"/>
          </ac:spMkLst>
        </pc:spChg>
      </pc:sldChg>
      <pc:sldChg chg="modSp add replId">
        <pc:chgData name="Ruiz, Juan S." userId="S::ruiz.j@ufl.edu::f1698c9a-7604-4381-b779-2de55b6d8075" providerId="AD" clId="Web-{FECDA9D7-E6D7-0032-41AE-FDFE95AEA7A6}" dt="2024-06-19T19:16:36.723" v="212" actId="20577"/>
        <pc:sldMkLst>
          <pc:docMk/>
          <pc:sldMk cId="1691527468" sldId="306"/>
        </pc:sldMkLst>
        <pc:spChg chg="mod">
          <ac:chgData name="Ruiz, Juan S." userId="S::ruiz.j@ufl.edu::f1698c9a-7604-4381-b779-2de55b6d8075" providerId="AD" clId="Web-{FECDA9D7-E6D7-0032-41AE-FDFE95AEA7A6}" dt="2024-06-19T19:16:33.723" v="211" actId="20577"/>
          <ac:spMkLst>
            <pc:docMk/>
            <pc:sldMk cId="1691527468" sldId="306"/>
            <ac:spMk id="3" creationId="{92606251-8F82-D63F-5ABF-E4C9C1C9C1EA}"/>
          </ac:spMkLst>
        </pc:spChg>
        <pc:spChg chg="mod">
          <ac:chgData name="Ruiz, Juan S." userId="S::ruiz.j@ufl.edu::f1698c9a-7604-4381-b779-2de55b6d8075" providerId="AD" clId="Web-{FECDA9D7-E6D7-0032-41AE-FDFE95AEA7A6}" dt="2024-06-19T19:16:36.723" v="212" actId="20577"/>
          <ac:spMkLst>
            <pc:docMk/>
            <pc:sldMk cId="1691527468" sldId="306"/>
            <ac:spMk id="4" creationId="{F2BE38B3-7D6C-0C69-DFC2-DE37649573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890AF-68E8-4C00-A59C-1C8E9EFC72FA}"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C2B8B-F3A8-4A83-BB8B-3ADE6D831EEA}" type="slidenum">
              <a:rPr lang="en-US" smtClean="0"/>
              <a:t>‹#›</a:t>
            </a:fld>
            <a:endParaRPr lang="en-US"/>
          </a:p>
        </p:txBody>
      </p:sp>
    </p:spTree>
    <p:extLst>
      <p:ext uri="{BB962C8B-B14F-4D97-AF65-F5344CB8AC3E}">
        <p14:creationId xmlns:p14="http://schemas.microsoft.com/office/powerpoint/2010/main" val="3442786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a:t>
            </a:fld>
            <a:endParaRPr lang="en-US"/>
          </a:p>
        </p:txBody>
      </p:sp>
    </p:spTree>
    <p:extLst>
      <p:ext uri="{BB962C8B-B14F-4D97-AF65-F5344CB8AC3E}">
        <p14:creationId xmlns:p14="http://schemas.microsoft.com/office/powerpoint/2010/main" val="238906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13</a:t>
            </a:fld>
            <a:endParaRPr lang="en-US"/>
          </a:p>
        </p:txBody>
      </p:sp>
    </p:spTree>
    <p:extLst>
      <p:ext uri="{BB962C8B-B14F-4D97-AF65-F5344CB8AC3E}">
        <p14:creationId xmlns:p14="http://schemas.microsoft.com/office/powerpoint/2010/main" val="3145578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14</a:t>
            </a:fld>
            <a:endParaRPr lang="en-US"/>
          </a:p>
        </p:txBody>
      </p:sp>
    </p:spTree>
    <p:extLst>
      <p:ext uri="{BB962C8B-B14F-4D97-AF65-F5344CB8AC3E}">
        <p14:creationId xmlns:p14="http://schemas.microsoft.com/office/powerpoint/2010/main" val="65546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15</a:t>
            </a:fld>
            <a:endParaRPr lang="en-US"/>
          </a:p>
        </p:txBody>
      </p:sp>
    </p:spTree>
    <p:extLst>
      <p:ext uri="{BB962C8B-B14F-4D97-AF65-F5344CB8AC3E}">
        <p14:creationId xmlns:p14="http://schemas.microsoft.com/office/powerpoint/2010/main" val="106723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16</a:t>
            </a:fld>
            <a:endParaRPr lang="en-US"/>
          </a:p>
        </p:txBody>
      </p:sp>
    </p:spTree>
    <p:extLst>
      <p:ext uri="{BB962C8B-B14F-4D97-AF65-F5344CB8AC3E}">
        <p14:creationId xmlns:p14="http://schemas.microsoft.com/office/powerpoint/2010/main" val="11304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17</a:t>
            </a:fld>
            <a:endParaRPr lang="en-US"/>
          </a:p>
        </p:txBody>
      </p:sp>
    </p:spTree>
    <p:extLst>
      <p:ext uri="{BB962C8B-B14F-4D97-AF65-F5344CB8AC3E}">
        <p14:creationId xmlns:p14="http://schemas.microsoft.com/office/powerpoint/2010/main" val="1614631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18</a:t>
            </a:fld>
            <a:endParaRPr lang="en-US"/>
          </a:p>
        </p:txBody>
      </p:sp>
    </p:spTree>
    <p:extLst>
      <p:ext uri="{BB962C8B-B14F-4D97-AF65-F5344CB8AC3E}">
        <p14:creationId xmlns:p14="http://schemas.microsoft.com/office/powerpoint/2010/main" val="338214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19</a:t>
            </a:fld>
            <a:endParaRPr lang="en-US"/>
          </a:p>
        </p:txBody>
      </p:sp>
    </p:spTree>
    <p:extLst>
      <p:ext uri="{BB962C8B-B14F-4D97-AF65-F5344CB8AC3E}">
        <p14:creationId xmlns:p14="http://schemas.microsoft.com/office/powerpoint/2010/main" val="192072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20</a:t>
            </a:fld>
            <a:endParaRPr lang="en-US"/>
          </a:p>
        </p:txBody>
      </p:sp>
    </p:spTree>
    <p:extLst>
      <p:ext uri="{BB962C8B-B14F-4D97-AF65-F5344CB8AC3E}">
        <p14:creationId xmlns:p14="http://schemas.microsoft.com/office/powerpoint/2010/main" val="311807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21</a:t>
            </a:fld>
            <a:endParaRPr lang="en-US"/>
          </a:p>
        </p:txBody>
      </p:sp>
    </p:spTree>
    <p:extLst>
      <p:ext uri="{BB962C8B-B14F-4D97-AF65-F5344CB8AC3E}">
        <p14:creationId xmlns:p14="http://schemas.microsoft.com/office/powerpoint/2010/main" val="845612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22</a:t>
            </a:fld>
            <a:endParaRPr lang="en-US"/>
          </a:p>
        </p:txBody>
      </p:sp>
    </p:spTree>
    <p:extLst>
      <p:ext uri="{BB962C8B-B14F-4D97-AF65-F5344CB8AC3E}">
        <p14:creationId xmlns:p14="http://schemas.microsoft.com/office/powerpoint/2010/main" val="192695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5</a:t>
            </a:fld>
            <a:endParaRPr lang="en-US"/>
          </a:p>
        </p:txBody>
      </p:sp>
    </p:spTree>
    <p:extLst>
      <p:ext uri="{BB962C8B-B14F-4D97-AF65-F5344CB8AC3E}">
        <p14:creationId xmlns:p14="http://schemas.microsoft.com/office/powerpoint/2010/main" val="91830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23</a:t>
            </a:fld>
            <a:endParaRPr lang="en-US"/>
          </a:p>
        </p:txBody>
      </p:sp>
    </p:spTree>
    <p:extLst>
      <p:ext uri="{BB962C8B-B14F-4D97-AF65-F5344CB8AC3E}">
        <p14:creationId xmlns:p14="http://schemas.microsoft.com/office/powerpoint/2010/main" val="114703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24</a:t>
            </a:fld>
            <a:endParaRPr lang="en-US"/>
          </a:p>
        </p:txBody>
      </p:sp>
    </p:spTree>
    <p:extLst>
      <p:ext uri="{BB962C8B-B14F-4D97-AF65-F5344CB8AC3E}">
        <p14:creationId xmlns:p14="http://schemas.microsoft.com/office/powerpoint/2010/main" val="57605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25</a:t>
            </a:fld>
            <a:endParaRPr lang="en-US"/>
          </a:p>
        </p:txBody>
      </p:sp>
    </p:spTree>
    <p:extLst>
      <p:ext uri="{BB962C8B-B14F-4D97-AF65-F5344CB8AC3E}">
        <p14:creationId xmlns:p14="http://schemas.microsoft.com/office/powerpoint/2010/main" val="273990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26</a:t>
            </a:fld>
            <a:endParaRPr lang="en-US"/>
          </a:p>
        </p:txBody>
      </p:sp>
    </p:spTree>
    <p:extLst>
      <p:ext uri="{BB962C8B-B14F-4D97-AF65-F5344CB8AC3E}">
        <p14:creationId xmlns:p14="http://schemas.microsoft.com/office/powerpoint/2010/main" val="368444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27</a:t>
            </a:fld>
            <a:endParaRPr lang="en-US"/>
          </a:p>
        </p:txBody>
      </p:sp>
    </p:spTree>
    <p:extLst>
      <p:ext uri="{BB962C8B-B14F-4D97-AF65-F5344CB8AC3E}">
        <p14:creationId xmlns:p14="http://schemas.microsoft.com/office/powerpoint/2010/main" val="2339578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28</a:t>
            </a:fld>
            <a:endParaRPr lang="en-US"/>
          </a:p>
        </p:txBody>
      </p:sp>
    </p:spTree>
    <p:extLst>
      <p:ext uri="{BB962C8B-B14F-4D97-AF65-F5344CB8AC3E}">
        <p14:creationId xmlns:p14="http://schemas.microsoft.com/office/powerpoint/2010/main" val="111472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29</a:t>
            </a:fld>
            <a:endParaRPr lang="en-US"/>
          </a:p>
        </p:txBody>
      </p:sp>
    </p:spTree>
    <p:extLst>
      <p:ext uri="{BB962C8B-B14F-4D97-AF65-F5344CB8AC3E}">
        <p14:creationId xmlns:p14="http://schemas.microsoft.com/office/powerpoint/2010/main" val="404645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30</a:t>
            </a:fld>
            <a:endParaRPr lang="en-US"/>
          </a:p>
        </p:txBody>
      </p:sp>
    </p:spTree>
    <p:extLst>
      <p:ext uri="{BB962C8B-B14F-4D97-AF65-F5344CB8AC3E}">
        <p14:creationId xmlns:p14="http://schemas.microsoft.com/office/powerpoint/2010/main" val="719545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31</a:t>
            </a:fld>
            <a:endParaRPr lang="en-US"/>
          </a:p>
        </p:txBody>
      </p:sp>
    </p:spTree>
    <p:extLst>
      <p:ext uri="{BB962C8B-B14F-4D97-AF65-F5344CB8AC3E}">
        <p14:creationId xmlns:p14="http://schemas.microsoft.com/office/powerpoint/2010/main" val="367419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32</a:t>
            </a:fld>
            <a:endParaRPr lang="en-US"/>
          </a:p>
        </p:txBody>
      </p:sp>
    </p:spTree>
    <p:extLst>
      <p:ext uri="{BB962C8B-B14F-4D97-AF65-F5344CB8AC3E}">
        <p14:creationId xmlns:p14="http://schemas.microsoft.com/office/powerpoint/2010/main" val="77804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6</a:t>
            </a:fld>
            <a:endParaRPr lang="en-US"/>
          </a:p>
        </p:txBody>
      </p:sp>
    </p:spTree>
    <p:extLst>
      <p:ext uri="{BB962C8B-B14F-4D97-AF65-F5344CB8AC3E}">
        <p14:creationId xmlns:p14="http://schemas.microsoft.com/office/powerpoint/2010/main" val="2186778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33</a:t>
            </a:fld>
            <a:endParaRPr lang="en-US"/>
          </a:p>
        </p:txBody>
      </p:sp>
    </p:spTree>
    <p:extLst>
      <p:ext uri="{BB962C8B-B14F-4D97-AF65-F5344CB8AC3E}">
        <p14:creationId xmlns:p14="http://schemas.microsoft.com/office/powerpoint/2010/main" val="3360664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34</a:t>
            </a:fld>
            <a:endParaRPr lang="en-US"/>
          </a:p>
        </p:txBody>
      </p:sp>
    </p:spTree>
    <p:extLst>
      <p:ext uri="{BB962C8B-B14F-4D97-AF65-F5344CB8AC3E}">
        <p14:creationId xmlns:p14="http://schemas.microsoft.com/office/powerpoint/2010/main" val="2787934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35</a:t>
            </a:fld>
            <a:endParaRPr lang="en-US"/>
          </a:p>
        </p:txBody>
      </p:sp>
    </p:spTree>
    <p:extLst>
      <p:ext uri="{BB962C8B-B14F-4D97-AF65-F5344CB8AC3E}">
        <p14:creationId xmlns:p14="http://schemas.microsoft.com/office/powerpoint/2010/main" val="2805565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36</a:t>
            </a:fld>
            <a:endParaRPr lang="en-US"/>
          </a:p>
        </p:txBody>
      </p:sp>
    </p:spTree>
    <p:extLst>
      <p:ext uri="{BB962C8B-B14F-4D97-AF65-F5344CB8AC3E}">
        <p14:creationId xmlns:p14="http://schemas.microsoft.com/office/powerpoint/2010/main" val="248923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37</a:t>
            </a:fld>
            <a:endParaRPr lang="en-US"/>
          </a:p>
        </p:txBody>
      </p:sp>
    </p:spTree>
    <p:extLst>
      <p:ext uri="{BB962C8B-B14F-4D97-AF65-F5344CB8AC3E}">
        <p14:creationId xmlns:p14="http://schemas.microsoft.com/office/powerpoint/2010/main" val="2593379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38</a:t>
            </a:fld>
            <a:endParaRPr lang="en-US"/>
          </a:p>
        </p:txBody>
      </p:sp>
    </p:spTree>
    <p:extLst>
      <p:ext uri="{BB962C8B-B14F-4D97-AF65-F5344CB8AC3E}">
        <p14:creationId xmlns:p14="http://schemas.microsoft.com/office/powerpoint/2010/main" val="214028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39</a:t>
            </a:fld>
            <a:endParaRPr lang="en-US"/>
          </a:p>
        </p:txBody>
      </p:sp>
    </p:spTree>
    <p:extLst>
      <p:ext uri="{BB962C8B-B14F-4D97-AF65-F5344CB8AC3E}">
        <p14:creationId xmlns:p14="http://schemas.microsoft.com/office/powerpoint/2010/main" val="2440549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40</a:t>
            </a:fld>
            <a:endParaRPr lang="en-US"/>
          </a:p>
        </p:txBody>
      </p:sp>
    </p:spTree>
    <p:extLst>
      <p:ext uri="{BB962C8B-B14F-4D97-AF65-F5344CB8AC3E}">
        <p14:creationId xmlns:p14="http://schemas.microsoft.com/office/powerpoint/2010/main" val="4088307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41</a:t>
            </a:fld>
            <a:endParaRPr lang="en-US"/>
          </a:p>
        </p:txBody>
      </p:sp>
    </p:spTree>
    <p:extLst>
      <p:ext uri="{BB962C8B-B14F-4D97-AF65-F5344CB8AC3E}">
        <p14:creationId xmlns:p14="http://schemas.microsoft.com/office/powerpoint/2010/main" val="3829781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42</a:t>
            </a:fld>
            <a:endParaRPr lang="en-US"/>
          </a:p>
        </p:txBody>
      </p:sp>
    </p:spTree>
    <p:extLst>
      <p:ext uri="{BB962C8B-B14F-4D97-AF65-F5344CB8AC3E}">
        <p14:creationId xmlns:p14="http://schemas.microsoft.com/office/powerpoint/2010/main" val="18164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7</a:t>
            </a:fld>
            <a:endParaRPr lang="en-US"/>
          </a:p>
        </p:txBody>
      </p:sp>
    </p:spTree>
    <p:extLst>
      <p:ext uri="{BB962C8B-B14F-4D97-AF65-F5344CB8AC3E}">
        <p14:creationId xmlns:p14="http://schemas.microsoft.com/office/powerpoint/2010/main" val="227703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44</a:t>
            </a:fld>
            <a:endParaRPr lang="en-US"/>
          </a:p>
        </p:txBody>
      </p:sp>
    </p:spTree>
    <p:extLst>
      <p:ext uri="{BB962C8B-B14F-4D97-AF65-F5344CB8AC3E}">
        <p14:creationId xmlns:p14="http://schemas.microsoft.com/office/powerpoint/2010/main" val="3832485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45</a:t>
            </a:fld>
            <a:endParaRPr lang="en-US"/>
          </a:p>
        </p:txBody>
      </p:sp>
    </p:spTree>
    <p:extLst>
      <p:ext uri="{BB962C8B-B14F-4D97-AF65-F5344CB8AC3E}">
        <p14:creationId xmlns:p14="http://schemas.microsoft.com/office/powerpoint/2010/main" val="302479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8</a:t>
            </a:fld>
            <a:endParaRPr lang="en-US"/>
          </a:p>
        </p:txBody>
      </p:sp>
    </p:spTree>
    <p:extLst>
      <p:ext uri="{BB962C8B-B14F-4D97-AF65-F5344CB8AC3E}">
        <p14:creationId xmlns:p14="http://schemas.microsoft.com/office/powerpoint/2010/main" val="9122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9</a:t>
            </a:fld>
            <a:endParaRPr lang="en-US"/>
          </a:p>
        </p:txBody>
      </p:sp>
    </p:spTree>
    <p:extLst>
      <p:ext uri="{BB962C8B-B14F-4D97-AF65-F5344CB8AC3E}">
        <p14:creationId xmlns:p14="http://schemas.microsoft.com/office/powerpoint/2010/main" val="1289079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 on this slide is for the student version of the files, please see the teacher guide for the teacher version of the files</a:t>
            </a:r>
            <a:br>
              <a:rPr lang="en-US"/>
            </a:br>
            <a:r>
              <a:rPr lang="en-US"/>
              <a:t>You can also find the teacher and student links on the master document with all the </a:t>
            </a:r>
            <a:r>
              <a:rPr lang="en-US" err="1"/>
              <a:t>youtube</a:t>
            </a:r>
            <a:r>
              <a:rPr lang="en-US"/>
              <a:t> video and </a:t>
            </a:r>
            <a:r>
              <a:rPr lang="en-US" err="1"/>
              <a:t>matlab</a:t>
            </a:r>
            <a:r>
              <a:rPr lang="en-US"/>
              <a:t> drive links for every section on it</a:t>
            </a:r>
          </a:p>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10</a:t>
            </a:fld>
            <a:endParaRPr lang="en-US"/>
          </a:p>
        </p:txBody>
      </p:sp>
    </p:spTree>
    <p:extLst>
      <p:ext uri="{BB962C8B-B14F-4D97-AF65-F5344CB8AC3E}">
        <p14:creationId xmlns:p14="http://schemas.microsoft.com/office/powerpoint/2010/main" val="2686286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11</a:t>
            </a:fld>
            <a:endParaRPr lang="en-US"/>
          </a:p>
        </p:txBody>
      </p:sp>
    </p:spTree>
    <p:extLst>
      <p:ext uri="{BB962C8B-B14F-4D97-AF65-F5344CB8AC3E}">
        <p14:creationId xmlns:p14="http://schemas.microsoft.com/office/powerpoint/2010/main" val="367941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1C2B8B-F3A8-4A83-BB8B-3ADE6D831EEA}" type="slidenum">
              <a:rPr lang="en-US" smtClean="0"/>
              <a:t>12</a:t>
            </a:fld>
            <a:endParaRPr lang="en-US"/>
          </a:p>
        </p:txBody>
      </p:sp>
    </p:spTree>
    <p:extLst>
      <p:ext uri="{BB962C8B-B14F-4D97-AF65-F5344CB8AC3E}">
        <p14:creationId xmlns:p14="http://schemas.microsoft.com/office/powerpoint/2010/main" val="340649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724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3347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5027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082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7251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223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3931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72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416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528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91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5386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990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698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994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6/20/2024</a:t>
            </a:fld>
            <a:endParaRPr lang="en-US"/>
          </a:p>
        </p:txBody>
      </p:sp>
    </p:spTree>
    <p:extLst>
      <p:ext uri="{BB962C8B-B14F-4D97-AF65-F5344CB8AC3E}">
        <p14:creationId xmlns:p14="http://schemas.microsoft.com/office/powerpoint/2010/main" val="49074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6/20/2024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455902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spotify.com/documentation/web-ap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hyperlink" Target="http://localhost:808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2.5/?ref=openverse" TargetMode="External"/><Relationship Id="rId3" Type="http://schemas.openxmlformats.org/officeDocument/2006/relationships/image" Target="../media/image31.png"/><Relationship Id="rId7" Type="http://schemas.openxmlformats.org/officeDocument/2006/relationships/hyperlink" Target="https://commons.wikimedia.org/w/index.php?curid=5408194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hyperlink" Target="https://www.ondarock.it/pietremiliari/kendricklamar-goodkidmaadcity.htm" TargetMode="Externa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mathworks.com/sharing/51c15c50-0736-4675-9560-f342a5d04b6a"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hyperlink" Target="https://open.spotify.com/playlist/37i9dQZEVXbLp5XoPON0wI" TargetMode="External"/><Relationship Id="rId7" Type="http://schemas.openxmlformats.org/officeDocument/2006/relationships/image" Target="../media/image6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youtu.be/ute70c0Rv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potify.com/documentation/web-api/reference/get-playlis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mathworks.com/sharing/51c15c50-0736-4675-9560-f342a5d04b6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4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slide" Target="slide3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rive.mathworks.com/sharing/51c15c50-0736-4675-9560-f342a5d04b6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hyperlink" Target="https://drive.mathworks.com/sharing/51c15c50-0736-4675-9560-f342a5d04b6a"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ute70c0Rvng?feature=oembed" TargetMode="External"/><Relationship Id="rId6" Type="http://schemas.openxmlformats.org/officeDocument/2006/relationships/image" Target="../media/image24.jpeg"/><Relationship Id="rId5" Type="http://schemas.openxmlformats.org/officeDocument/2006/relationships/hyperlink" Target="https://drive.mathworks.com/sharing/51c15c50-0736-4675-9560-f342a5d04b6a" TargetMode="External"/><Relationship Id="rId4" Type="http://schemas.openxmlformats.org/officeDocument/2006/relationships/hyperlink" Target="https://youtu.be/ute70c0Rv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997" y="876482"/>
            <a:ext cx="9144000" cy="2387600"/>
          </a:xfrm>
        </p:spPr>
        <p:txBody>
          <a:bodyPr>
            <a:normAutofit/>
          </a:bodyPr>
          <a:lstStyle/>
          <a:p>
            <a:r>
              <a:rPr lang="en-US" sz="6600" b="1">
                <a:solidFill>
                  <a:srgbClr val="005496"/>
                </a:solidFill>
                <a:latin typeface="+mn-lt"/>
              </a:rPr>
              <a:t>APIs and Data Storage in MATLAB</a:t>
            </a:r>
            <a:endParaRPr lang="en-US" sz="6600" b="1">
              <a:solidFill>
                <a:srgbClr val="005496"/>
              </a:solidFill>
            </a:endParaRPr>
          </a:p>
        </p:txBody>
      </p:sp>
      <p:pic>
        <p:nvPicPr>
          <p:cNvPr id="4" name="Picture 3">
            <a:extLst>
              <a:ext uri="{FF2B5EF4-FFF2-40B4-BE49-F238E27FC236}">
                <a16:creationId xmlns:a16="http://schemas.microsoft.com/office/drawing/2014/main" id="{C331D345-7CDC-D62A-AD14-5DF439BF8C01}"/>
              </a:ext>
            </a:extLst>
          </p:cNvPr>
          <p:cNvPicPr>
            <a:picLocks noChangeAspect="1"/>
          </p:cNvPicPr>
          <p:nvPr/>
        </p:nvPicPr>
        <p:blipFill>
          <a:blip r:embed="rId2"/>
          <a:stretch>
            <a:fillRect/>
          </a:stretch>
        </p:blipFill>
        <p:spPr>
          <a:xfrm>
            <a:off x="783693" y="4201752"/>
            <a:ext cx="5014390" cy="2219155"/>
          </a:xfrm>
          <a:prstGeom prst="rect">
            <a:avLst/>
          </a:prstGeom>
        </p:spPr>
      </p:pic>
      <p:pic>
        <p:nvPicPr>
          <p:cNvPr id="5" name="Picture 4">
            <a:extLst>
              <a:ext uri="{FF2B5EF4-FFF2-40B4-BE49-F238E27FC236}">
                <a16:creationId xmlns:a16="http://schemas.microsoft.com/office/drawing/2014/main" id="{2D8B671B-1A09-361D-A2EF-E4449C98B7D4}"/>
              </a:ext>
            </a:extLst>
          </p:cNvPr>
          <p:cNvPicPr>
            <a:picLocks noChangeAspect="1"/>
          </p:cNvPicPr>
          <p:nvPr/>
        </p:nvPicPr>
        <p:blipFill>
          <a:blip r:embed="rId3"/>
          <a:stretch>
            <a:fillRect/>
          </a:stretch>
        </p:blipFill>
        <p:spPr>
          <a:xfrm>
            <a:off x="6276975" y="3593918"/>
            <a:ext cx="3130022" cy="3130022"/>
          </a:xfrm>
          <a:prstGeom prst="rect">
            <a:avLst/>
          </a:prstGeom>
        </p:spPr>
      </p:pic>
    </p:spTree>
    <p:extLst>
      <p:ext uri="{BB962C8B-B14F-4D97-AF65-F5344CB8AC3E}">
        <p14:creationId xmlns:p14="http://schemas.microsoft.com/office/powerpoint/2010/main" val="94774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1FD371A-A358-3F7F-999B-78E54424BAD0}"/>
              </a:ext>
            </a:extLst>
          </p:cNvPr>
          <p:cNvSpPr txBox="1"/>
          <p:nvPr/>
        </p:nvSpPr>
        <p:spPr>
          <a:xfrm>
            <a:off x="1159635" y="1570972"/>
            <a:ext cx="8454284" cy="5159041"/>
          </a:xfrm>
          <a:prstGeom prst="rect">
            <a:avLst/>
          </a:prstGeom>
          <a:noFill/>
        </p:spPr>
        <p:txBody>
          <a:bodyPr wrap="square" lIns="91440" tIns="45720" rIns="91440" bIns="45720" rtlCol="0" anchor="ctr">
            <a:spAutoFit/>
          </a:bodyPr>
          <a:lstStyle/>
          <a:p>
            <a:endParaRPr lang="en-US">
              <a:highlight>
                <a:srgbClr val="FFFFFF"/>
              </a:highlight>
              <a:latin typeface="Aptos"/>
              <a:ea typeface="+mn-lt"/>
              <a:cs typeface="+mn-lt"/>
            </a:endParaRPr>
          </a:p>
          <a:p>
            <a:pPr marL="342900" indent="-342900">
              <a:buAutoNum type="arabicPeriod"/>
            </a:pPr>
            <a:r>
              <a:rPr lang="en-US">
                <a:latin typeface="Aptos"/>
                <a:ea typeface="+mn-lt"/>
                <a:cs typeface="+mn-lt"/>
              </a:rPr>
              <a:t>Follow this link to the Spotify Developer website: </a:t>
            </a:r>
            <a:r>
              <a:rPr lang="en-US" b="1">
                <a:solidFill>
                  <a:srgbClr val="0070C0"/>
                </a:solidFill>
                <a:latin typeface="Aptos"/>
                <a:ea typeface="+mn-lt"/>
                <a:cs typeface="+mn-lt"/>
                <a:hlinkClick r:id="rId3">
                  <a:extLst>
                    <a:ext uri="{A12FA001-AC4F-418D-AE19-62706E023703}">
                      <ahyp:hlinkClr xmlns:ahyp="http://schemas.microsoft.com/office/drawing/2018/hyperlinkcolor" val="tx"/>
                    </a:ext>
                  </a:extLst>
                </a:hlinkClick>
              </a:rPr>
              <a:t>Web API | Spotify for Developers</a:t>
            </a:r>
            <a:br>
              <a:rPr lang="en-US" b="1">
                <a:latin typeface="Aptos"/>
                <a:ea typeface="+mn-lt"/>
                <a:cs typeface="+mn-lt"/>
              </a:rPr>
            </a:br>
            <a:endParaRPr lang="en-US" b="1">
              <a:solidFill>
                <a:srgbClr val="0070C0"/>
              </a:solidFill>
              <a:latin typeface="Aptos"/>
              <a:ea typeface="+mn-lt"/>
              <a:cs typeface="+mn-lt"/>
            </a:endParaRPr>
          </a:p>
          <a:p>
            <a:pPr marL="342900" indent="-342900">
              <a:buAutoNum type="arabicPeriod"/>
            </a:pPr>
            <a:r>
              <a:rPr lang="en-US">
                <a:latin typeface="Aptos"/>
                <a:ea typeface="+mn-lt"/>
                <a:cs typeface="+mn-lt"/>
              </a:rPr>
              <a:t>Log in with an existing Spotify account or create account.</a:t>
            </a:r>
            <a:br>
              <a:rPr lang="en-US">
                <a:latin typeface="Aptos"/>
                <a:ea typeface="+mn-lt"/>
                <a:cs typeface="+mn-lt"/>
              </a:rPr>
            </a:br>
            <a:endParaRPr lang="en-US">
              <a:latin typeface="Aptos"/>
              <a:ea typeface="+mn-lt"/>
              <a:cs typeface="+mn-lt"/>
            </a:endParaRPr>
          </a:p>
          <a:p>
            <a:pPr marL="342900" indent="-342900">
              <a:buAutoNum type="arabicPeriod"/>
            </a:pPr>
            <a:r>
              <a:rPr lang="en-US">
                <a:latin typeface="Aptos"/>
                <a:ea typeface="+mn-lt"/>
                <a:cs typeface="+mn-lt"/>
              </a:rPr>
              <a:t>Go to developer</a:t>
            </a:r>
            <a:r>
              <a:rPr lang="en-US">
                <a:solidFill>
                  <a:srgbClr val="000000"/>
                </a:solidFill>
                <a:latin typeface="Aptos"/>
                <a:ea typeface="+mn-lt"/>
                <a:cs typeface="+mn-lt"/>
              </a:rPr>
              <a:t> </a:t>
            </a:r>
            <a:r>
              <a:rPr lang="en-US" b="1">
                <a:solidFill>
                  <a:srgbClr val="000000"/>
                </a:solidFill>
                <a:latin typeface="Aptos"/>
                <a:ea typeface="+mn-lt"/>
                <a:cs typeface="+mn-lt"/>
              </a:rPr>
              <a:t>Dashboard</a:t>
            </a:r>
            <a:r>
              <a:rPr lang="en-US">
                <a:solidFill>
                  <a:srgbClr val="000000"/>
                </a:solidFill>
                <a:latin typeface="Aptos"/>
                <a:ea typeface="+mn-lt"/>
                <a:cs typeface="+mn-lt"/>
              </a:rPr>
              <a:t> </a:t>
            </a:r>
            <a:r>
              <a:rPr lang="en-US">
                <a:latin typeface="Aptos"/>
                <a:ea typeface="+mn-lt"/>
                <a:cs typeface="+mn-lt"/>
              </a:rPr>
              <a:t>to and click on </a:t>
            </a:r>
            <a:r>
              <a:rPr lang="en-US" b="1">
                <a:latin typeface="Aptos"/>
                <a:ea typeface="+mn-lt"/>
                <a:cs typeface="+mn-lt"/>
              </a:rPr>
              <a:t>Create app.</a:t>
            </a:r>
            <a:br>
              <a:rPr lang="en-US" b="1">
                <a:latin typeface="Aptos"/>
                <a:ea typeface="+mn-lt"/>
                <a:cs typeface="+mn-lt"/>
              </a:rPr>
            </a:br>
            <a:endParaRPr lang="en-US">
              <a:latin typeface="Aptos"/>
              <a:ea typeface="+mn-lt"/>
              <a:cs typeface="+mn-lt"/>
            </a:endParaRPr>
          </a:p>
          <a:p>
            <a:pPr marL="342900" indent="-342900">
              <a:buAutoNum type="arabicPeriod"/>
            </a:pPr>
            <a:r>
              <a:rPr lang="en-US">
                <a:latin typeface="Aptos"/>
                <a:ea typeface="+mn-lt"/>
                <a:cs typeface="+mn-lt"/>
              </a:rPr>
              <a:t>Input a name and description for your app.</a:t>
            </a:r>
            <a:br>
              <a:rPr lang="en-US">
                <a:latin typeface="Aptos"/>
                <a:ea typeface="+mn-lt"/>
                <a:cs typeface="+mn-lt"/>
              </a:rPr>
            </a:br>
            <a:endParaRPr lang="en-US">
              <a:latin typeface="Aptos"/>
              <a:ea typeface="+mn-lt"/>
              <a:cs typeface="+mn-lt"/>
            </a:endParaRPr>
          </a:p>
          <a:p>
            <a:pPr marL="342900" indent="-342900">
              <a:buAutoNum type="arabicPeriod"/>
            </a:pPr>
            <a:r>
              <a:rPr lang="en-US">
                <a:latin typeface="Aptos"/>
                <a:ea typeface="+mn-lt"/>
                <a:cs typeface="+mn-lt"/>
              </a:rPr>
              <a:t>Create a URI using the following format: </a:t>
            </a:r>
            <a:r>
              <a:rPr lang="en-US" b="1">
                <a:latin typeface="Aptos"/>
                <a:ea typeface="+mn-lt"/>
                <a:cs typeface="+mn-lt"/>
                <a:hlinkClick r:id="rId4">
                  <a:extLst>
                    <a:ext uri="{A12FA001-AC4F-418D-AE19-62706E023703}">
                      <ahyp:hlinkClr xmlns:ahyp="http://schemas.microsoft.com/office/drawing/2018/hyperlinkcolor" val="tx"/>
                    </a:ext>
                  </a:extLst>
                </a:hlinkClick>
              </a:rPr>
              <a:t>http://localhost:8081</a:t>
            </a:r>
            <a:r>
              <a:rPr lang="en-US">
                <a:latin typeface="Aptos"/>
                <a:ea typeface="+mn-lt"/>
                <a:cs typeface="+mn-lt"/>
              </a:rPr>
              <a:t>. Any combination of numbers is valid. Click the </a:t>
            </a:r>
            <a:r>
              <a:rPr lang="en-US" b="1">
                <a:latin typeface="Aptos"/>
                <a:ea typeface="+mn-lt"/>
                <a:cs typeface="+mn-lt"/>
              </a:rPr>
              <a:t>Add </a:t>
            </a:r>
            <a:r>
              <a:rPr lang="en-US">
                <a:latin typeface="Aptos"/>
                <a:ea typeface="+mn-lt"/>
                <a:cs typeface="+mn-lt"/>
              </a:rPr>
              <a:t>button. </a:t>
            </a:r>
            <a:br>
              <a:rPr lang="en-US">
                <a:latin typeface="Aptos"/>
                <a:ea typeface="+mn-lt"/>
                <a:cs typeface="+mn-lt"/>
              </a:rPr>
            </a:br>
            <a:endParaRPr lang="en-US">
              <a:latin typeface="Aptos"/>
              <a:ea typeface="+mn-lt"/>
              <a:cs typeface="+mn-lt"/>
            </a:endParaRPr>
          </a:p>
          <a:p>
            <a:pPr marL="342900" indent="-342900">
              <a:buAutoNum type="arabicPeriod"/>
            </a:pPr>
            <a:r>
              <a:rPr lang="en-US">
                <a:latin typeface="Aptos"/>
                <a:ea typeface="+mn-lt"/>
                <a:cs typeface="+mn-lt"/>
              </a:rPr>
              <a:t>Check the boxes for </a:t>
            </a:r>
            <a:r>
              <a:rPr lang="en-US" b="1">
                <a:latin typeface="Aptos"/>
                <a:ea typeface="+mn-lt"/>
                <a:cs typeface="+mn-lt"/>
              </a:rPr>
              <a:t>Web API </a:t>
            </a:r>
            <a:r>
              <a:rPr lang="en-US">
                <a:latin typeface="Aptos"/>
                <a:ea typeface="+mn-lt"/>
                <a:cs typeface="+mn-lt"/>
              </a:rPr>
              <a:t>and the </a:t>
            </a:r>
            <a:r>
              <a:rPr lang="en-US" b="1">
                <a:latin typeface="Aptos"/>
                <a:ea typeface="+mn-lt"/>
                <a:cs typeface="+mn-lt"/>
              </a:rPr>
              <a:t>Terms of Service</a:t>
            </a:r>
            <a:r>
              <a:rPr lang="en-US">
                <a:latin typeface="Aptos"/>
                <a:ea typeface="+mn-lt"/>
                <a:cs typeface="+mn-lt"/>
              </a:rPr>
              <a:t>. Click the </a:t>
            </a:r>
            <a:r>
              <a:rPr lang="en-US" b="1">
                <a:latin typeface="Aptos"/>
                <a:ea typeface="+mn-lt"/>
                <a:cs typeface="+mn-lt"/>
              </a:rPr>
              <a:t>Save </a:t>
            </a:r>
            <a:r>
              <a:rPr lang="en-US">
                <a:latin typeface="Aptos"/>
                <a:ea typeface="+mn-lt"/>
                <a:cs typeface="+mn-lt"/>
              </a:rPr>
              <a:t>button.  </a:t>
            </a:r>
            <a:br>
              <a:rPr lang="en-US">
                <a:latin typeface="Aptos"/>
                <a:ea typeface="+mn-lt"/>
                <a:cs typeface="+mn-lt"/>
              </a:rPr>
            </a:br>
            <a:endParaRPr lang="en-US">
              <a:latin typeface="Aptos"/>
              <a:ea typeface="+mn-lt"/>
              <a:cs typeface="+mn-lt"/>
            </a:endParaRPr>
          </a:p>
          <a:p>
            <a:pPr marL="342900" indent="-342900">
              <a:buAutoNum type="arabicPeriod"/>
            </a:pPr>
            <a:r>
              <a:rPr lang="en-US">
                <a:latin typeface="Aptos"/>
                <a:ea typeface="+mn-lt"/>
                <a:cs typeface="+mn-lt"/>
              </a:rPr>
              <a:t>Go to the app's </a:t>
            </a:r>
            <a:r>
              <a:rPr lang="en-US" b="1">
                <a:latin typeface="Aptos"/>
                <a:ea typeface="+mn-lt"/>
                <a:cs typeface="+mn-lt"/>
              </a:rPr>
              <a:t>Settings</a:t>
            </a:r>
            <a:r>
              <a:rPr lang="en-US">
                <a:latin typeface="Aptos"/>
                <a:ea typeface="+mn-lt"/>
                <a:cs typeface="+mn-lt"/>
              </a:rPr>
              <a:t> to retrieve your unique</a:t>
            </a:r>
            <a:r>
              <a:rPr lang="en-US" b="1">
                <a:latin typeface="Aptos"/>
                <a:ea typeface="+mn-lt"/>
                <a:cs typeface="+mn-lt"/>
              </a:rPr>
              <a:t> Client ID</a:t>
            </a:r>
            <a:r>
              <a:rPr lang="en-US">
                <a:latin typeface="Aptos"/>
                <a:ea typeface="+mn-lt"/>
                <a:cs typeface="+mn-lt"/>
              </a:rPr>
              <a:t> and </a:t>
            </a:r>
            <a:r>
              <a:rPr lang="en-US" b="1">
                <a:latin typeface="Aptos"/>
                <a:ea typeface="+mn-lt"/>
                <a:cs typeface="+mn-lt"/>
              </a:rPr>
              <a:t>Client Secret</a:t>
            </a:r>
            <a:r>
              <a:rPr lang="en-US">
                <a:latin typeface="Aptos"/>
                <a:ea typeface="+mn-lt"/>
                <a:cs typeface="+mn-lt"/>
              </a:rPr>
              <a:t>. You will use these to run the code in the MATLAB files provided.</a:t>
            </a:r>
            <a:endParaRPr lang="en-US">
              <a:latin typeface="Aptos"/>
            </a:endParaRPr>
          </a:p>
          <a:p>
            <a:pPr algn="ctr">
              <a:lnSpc>
                <a:spcPct val="115999"/>
              </a:lnSpc>
              <a:spcBef>
                <a:spcPts val="450"/>
              </a:spcBef>
              <a:spcAft>
                <a:spcPts val="450"/>
              </a:spcAft>
            </a:pPr>
            <a:endParaRPr lang="en-US" b="1" u="sng">
              <a:solidFill>
                <a:srgbClr val="0070C0"/>
              </a:solidFill>
              <a:highlight>
                <a:srgbClr val="FFFFFF"/>
              </a:highlight>
              <a:latin typeface="Arial"/>
              <a:ea typeface="Times New Roman" panose="02020603050405020304" pitchFamily="18" charset="0"/>
              <a:cs typeface="Times New Roman"/>
            </a:endParaRPr>
          </a:p>
        </p:txBody>
      </p:sp>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panose="020F0502020204030204" pitchFamily="34" charset="0"/>
              </a:rPr>
              <a:t>Creating a Spotify Developer Account for the API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2113480" y="1260933"/>
            <a:ext cx="6905764" cy="313371"/>
          </a:xfrm>
        </p:spPr>
        <p:txBody>
          <a:bodyPr vert="horz" lIns="91440" tIns="45720" rIns="91440" bIns="45720" rtlCol="0" anchor="t">
            <a:noAutofit/>
          </a:bodyPr>
          <a:lstStyle/>
          <a:p>
            <a:pPr marL="0" indent="0" algn="ctr">
              <a:buNone/>
            </a:pPr>
            <a:r>
              <a:rPr lang="en-US" b="1">
                <a:solidFill>
                  <a:srgbClr val="FF6600"/>
                </a:solidFill>
                <a:latin typeface="Aptos"/>
                <a:ea typeface="Times New Roman" panose="02020603050405020304" pitchFamily="18" charset="0"/>
                <a:cs typeface="Arial"/>
              </a:rPr>
              <a:t>The steps below are also described in video on the previous slide </a:t>
            </a:r>
            <a:endParaRPr lang="en-US" b="1">
              <a:solidFill>
                <a:srgbClr val="0070C0"/>
              </a:solidFill>
              <a:latin typeface="Aptos"/>
              <a:cs typeface="Arial"/>
            </a:endParaRPr>
          </a:p>
        </p:txBody>
      </p:sp>
      <p:pic>
        <p:nvPicPr>
          <p:cNvPr id="5" name="Graphic 4" descr="Clipboard Checked with solid fill">
            <a:extLst>
              <a:ext uri="{FF2B5EF4-FFF2-40B4-BE49-F238E27FC236}">
                <a16:creationId xmlns:a16="http://schemas.microsoft.com/office/drawing/2014/main" id="{5601A7E8-ED88-E7DC-D1A8-345A691BC3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7531" y="2061549"/>
            <a:ext cx="1992775" cy="2050039"/>
          </a:xfrm>
          <a:prstGeom prst="rect">
            <a:avLst/>
          </a:prstGeom>
        </p:spPr>
      </p:pic>
    </p:spTree>
    <p:extLst>
      <p:ext uri="{BB962C8B-B14F-4D97-AF65-F5344CB8AC3E}">
        <p14:creationId xmlns:p14="http://schemas.microsoft.com/office/powerpoint/2010/main" val="83478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6" name="TextBox 6">
            <a:extLst>
              <a:ext uri="{FF2B5EF4-FFF2-40B4-BE49-F238E27FC236}">
                <a16:creationId xmlns:a16="http://schemas.microsoft.com/office/drawing/2014/main" id="{40CD26FE-402A-B21B-1A0F-EED07A424F60}"/>
              </a:ext>
            </a:extLst>
          </p:cNvPr>
          <p:cNvSpPr txBox="1"/>
          <p:nvPr/>
        </p:nvSpPr>
        <p:spPr>
          <a:xfrm>
            <a:off x="677334" y="1712635"/>
            <a:ext cx="10124584" cy="230832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ea typeface="+mn-lt"/>
                <a:cs typeface="+mn-lt"/>
              </a:rPr>
              <a:t>The functionalities of the Spotify Web API include:</a:t>
            </a:r>
          </a:p>
          <a:p>
            <a:pPr marL="285750" indent="-285750">
              <a:buFont typeface="Wingdings"/>
              <a:buChar char="Ø"/>
            </a:pPr>
            <a:r>
              <a:rPr lang="en-US">
                <a:latin typeface="Aptos"/>
                <a:ea typeface="+mn-lt"/>
                <a:cs typeface="+mn-lt"/>
              </a:rPr>
              <a:t>Retrieving data from an artists, albums, or shows</a:t>
            </a:r>
            <a:endParaRPr lang="en-US">
              <a:latin typeface="Aptos"/>
            </a:endParaRPr>
          </a:p>
          <a:p>
            <a:pPr marL="285750" indent="-285750">
              <a:buFont typeface="Wingdings"/>
              <a:buChar char="Ø"/>
            </a:pPr>
            <a:r>
              <a:rPr lang="en-US">
                <a:latin typeface="Aptos"/>
                <a:ea typeface="+mn-lt"/>
                <a:cs typeface="+mn-lt"/>
              </a:rPr>
              <a:t>Searching for Spotify content</a:t>
            </a:r>
            <a:endParaRPr lang="en-US">
              <a:latin typeface="Aptos"/>
            </a:endParaRPr>
          </a:p>
          <a:p>
            <a:pPr marL="285750" indent="-285750">
              <a:buFont typeface="Wingdings"/>
              <a:buChar char="Ø"/>
            </a:pPr>
            <a:r>
              <a:rPr lang="en-US">
                <a:latin typeface="Aptos"/>
                <a:ea typeface="+mn-lt"/>
                <a:cs typeface="+mn-lt"/>
              </a:rPr>
              <a:t>Getting recommendations based on the music you listen to</a:t>
            </a:r>
            <a:br>
              <a:rPr lang="en-US">
                <a:latin typeface="Aptos"/>
                <a:ea typeface="+mn-lt"/>
                <a:cs typeface="+mn-lt"/>
              </a:rPr>
            </a:br>
            <a:endParaRPr lang="en-US">
              <a:latin typeface="Aptos"/>
            </a:endParaRPr>
          </a:p>
          <a:p>
            <a:r>
              <a:rPr lang="en-US">
                <a:latin typeface="Aptos"/>
                <a:ea typeface="+mn-lt"/>
                <a:cs typeface="+mn-lt"/>
              </a:rPr>
              <a:t>To access the API, you need get an access token using your </a:t>
            </a:r>
            <a:r>
              <a:rPr lang="en-US" b="1">
                <a:latin typeface="Aptos"/>
                <a:ea typeface="+mn-lt"/>
                <a:cs typeface="+mn-lt"/>
              </a:rPr>
              <a:t>Client ID</a:t>
            </a:r>
            <a:r>
              <a:rPr lang="en-US">
                <a:latin typeface="Aptos"/>
                <a:ea typeface="+mn-lt"/>
                <a:cs typeface="+mn-lt"/>
              </a:rPr>
              <a:t> and </a:t>
            </a:r>
            <a:r>
              <a:rPr lang="en-US" b="1">
                <a:latin typeface="Aptos"/>
                <a:ea typeface="+mn-lt"/>
                <a:cs typeface="+mn-lt"/>
              </a:rPr>
              <a:t>Client Secret. </a:t>
            </a:r>
            <a:endParaRPr lang="en-US">
              <a:latin typeface="Aptos" panose="020B0004020202020204" pitchFamily="34" charset="0"/>
            </a:endParaRPr>
          </a:p>
          <a:p>
            <a:endParaRPr lang="en-US">
              <a:latin typeface="Aptos"/>
              <a:ea typeface="+mn-lt"/>
              <a:cs typeface="+mn-lt"/>
            </a:endParaRPr>
          </a:p>
          <a:p>
            <a:endParaRPr lang="en-US">
              <a:latin typeface="Aptos"/>
            </a:endParaRPr>
          </a:p>
        </p:txBody>
      </p:sp>
      <p:pic>
        <p:nvPicPr>
          <p:cNvPr id="10" name="Picture 9" descr="A screen shot of a computer&#10;&#10;Description automatically generated">
            <a:extLst>
              <a:ext uri="{FF2B5EF4-FFF2-40B4-BE49-F238E27FC236}">
                <a16:creationId xmlns:a16="http://schemas.microsoft.com/office/drawing/2014/main" id="{5F29004F-394F-A3D7-CF84-9AD9052F1EFA}"/>
              </a:ext>
            </a:extLst>
          </p:cNvPr>
          <p:cNvPicPr>
            <a:picLocks noChangeAspect="1"/>
          </p:cNvPicPr>
          <p:nvPr/>
        </p:nvPicPr>
        <p:blipFill>
          <a:blip r:embed="rId3"/>
          <a:stretch>
            <a:fillRect/>
          </a:stretch>
        </p:blipFill>
        <p:spPr>
          <a:xfrm>
            <a:off x="1390082" y="4135688"/>
            <a:ext cx="8791133" cy="15423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2013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6" name="TextBox 6">
            <a:extLst>
              <a:ext uri="{FF2B5EF4-FFF2-40B4-BE49-F238E27FC236}">
                <a16:creationId xmlns:a16="http://schemas.microsoft.com/office/drawing/2014/main" id="{40CD26FE-402A-B21B-1A0F-EED07A424F60}"/>
              </a:ext>
            </a:extLst>
          </p:cNvPr>
          <p:cNvSpPr txBox="1"/>
          <p:nvPr/>
        </p:nvSpPr>
        <p:spPr>
          <a:xfrm>
            <a:off x="677334" y="1712635"/>
            <a:ext cx="6761624" cy="513927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ea typeface="+mn-lt"/>
                <a:cs typeface="+mn-lt"/>
              </a:rPr>
              <a:t>Now that we have an access token we can start retrieving data. In this example we will retrieve data from four Artists: Kendrick Lamar, Drake, Taylor Swift, and Billie </a:t>
            </a:r>
            <a:r>
              <a:rPr lang="en-US" err="1">
                <a:latin typeface="Aptos"/>
                <a:ea typeface="+mn-lt"/>
                <a:cs typeface="+mn-lt"/>
              </a:rPr>
              <a:t>Eilish</a:t>
            </a:r>
            <a:r>
              <a:rPr lang="en-US">
                <a:latin typeface="Aptos"/>
                <a:ea typeface="+mn-lt"/>
                <a:cs typeface="+mn-lt"/>
              </a:rPr>
              <a:t>. </a:t>
            </a:r>
            <a:br>
              <a:rPr lang="en-US">
                <a:latin typeface="Aptos"/>
                <a:ea typeface="+mn-lt"/>
                <a:cs typeface="+mn-lt"/>
              </a:rPr>
            </a:br>
            <a:endParaRPr lang="en-US">
              <a:latin typeface="Aptos"/>
              <a:ea typeface="+mn-lt"/>
              <a:cs typeface="+mn-lt"/>
            </a:endParaRPr>
          </a:p>
          <a:p>
            <a:r>
              <a:rPr lang="en-US">
                <a:latin typeface="Aptos"/>
                <a:ea typeface="+mn-lt"/>
                <a:cs typeface="+mn-lt"/>
              </a:rPr>
              <a:t>First, we need to construct the URL for each of their Spotify profiles using their </a:t>
            </a:r>
            <a:r>
              <a:rPr lang="en-US" b="1">
                <a:latin typeface="Aptos"/>
                <a:ea typeface="+mn-lt"/>
                <a:cs typeface="+mn-lt"/>
              </a:rPr>
              <a:t>Spotify IDs</a:t>
            </a:r>
            <a:r>
              <a:rPr lang="en-US">
                <a:latin typeface="Aptos"/>
                <a:ea typeface="+mn-lt"/>
                <a:cs typeface="+mn-lt"/>
              </a:rPr>
              <a:t>. The Spotify ID is a unique string of characters used to identify an artist on Spotify. </a:t>
            </a:r>
            <a:endParaRPr lang="en-US">
              <a:latin typeface="Aptos"/>
            </a:endParaRPr>
          </a:p>
          <a:p>
            <a:endParaRPr lang="en-US">
              <a:latin typeface="Aptos"/>
              <a:ea typeface="+mn-lt"/>
              <a:cs typeface="+mn-lt"/>
            </a:endParaRPr>
          </a:p>
          <a:p>
            <a:r>
              <a:rPr lang="en-US">
                <a:latin typeface="Aptos"/>
                <a:ea typeface="+mn-lt"/>
                <a:cs typeface="+mn-lt"/>
              </a:rPr>
              <a:t>Here's how to find it: </a:t>
            </a:r>
            <a:endParaRPr lang="en-US">
              <a:latin typeface="Aptos"/>
            </a:endParaRPr>
          </a:p>
          <a:p>
            <a:pPr marL="285750" indent="-285750">
              <a:buFont typeface="Wingdings"/>
              <a:buChar char="Ø"/>
            </a:pPr>
            <a:r>
              <a:rPr lang="en-US">
                <a:latin typeface="Aptos"/>
                <a:ea typeface="+mn-lt"/>
                <a:cs typeface="+mn-lt"/>
              </a:rPr>
              <a:t>Go to the Artist's Page on Spotify and click on the 3 horizontal dots below the artist's name.</a:t>
            </a:r>
            <a:endParaRPr lang="en-US">
              <a:latin typeface="Aptos"/>
            </a:endParaRPr>
          </a:p>
          <a:p>
            <a:pPr marL="285750" indent="-285750">
              <a:buFont typeface="Wingdings"/>
              <a:buChar char="Ø"/>
            </a:pPr>
            <a:r>
              <a:rPr lang="en-US">
                <a:latin typeface="Aptos"/>
                <a:ea typeface="+mn-lt"/>
                <a:cs typeface="+mn-lt"/>
              </a:rPr>
              <a:t>Select Share from the menu and click Copy link to artist.</a:t>
            </a:r>
            <a:endParaRPr lang="en-US">
              <a:latin typeface="Aptos"/>
            </a:endParaRPr>
          </a:p>
          <a:p>
            <a:pPr marL="285750" indent="-285750">
              <a:buFont typeface="Wingdings"/>
              <a:buChar char="Ø"/>
            </a:pPr>
            <a:r>
              <a:rPr lang="en-US">
                <a:latin typeface="Aptos"/>
                <a:ea typeface="+mn-lt"/>
                <a:cs typeface="+mn-lt"/>
              </a:rPr>
              <a:t>Paste this link into a browser.</a:t>
            </a:r>
            <a:endParaRPr lang="en-US">
              <a:latin typeface="Aptos"/>
            </a:endParaRPr>
          </a:p>
          <a:p>
            <a:pPr marL="285750" indent="-285750">
              <a:buFont typeface="Wingdings"/>
              <a:buChar char="Ø"/>
            </a:pPr>
            <a:r>
              <a:rPr lang="en-US">
                <a:latin typeface="Aptos"/>
                <a:ea typeface="+mn-lt"/>
                <a:cs typeface="+mn-lt"/>
              </a:rPr>
              <a:t>The Spotify ID is the string of characters located between </a:t>
            </a:r>
            <a:r>
              <a:rPr lang="en-US" b="1">
                <a:latin typeface="Aptos"/>
                <a:ea typeface="+mn-lt"/>
                <a:cs typeface="+mn-lt"/>
              </a:rPr>
              <a:t>/artist/</a:t>
            </a:r>
            <a:r>
              <a:rPr lang="en-US">
                <a:latin typeface="Aptos"/>
                <a:ea typeface="+mn-lt"/>
                <a:cs typeface="+mn-lt"/>
              </a:rPr>
              <a:t> and the </a:t>
            </a:r>
            <a:r>
              <a:rPr lang="en-US" b="1">
                <a:latin typeface="Aptos"/>
                <a:ea typeface="+mn-lt"/>
                <a:cs typeface="+mn-lt"/>
              </a:rPr>
              <a:t>?</a:t>
            </a:r>
            <a:r>
              <a:rPr lang="en-US">
                <a:latin typeface="Aptos"/>
                <a:ea typeface="+mn-lt"/>
                <a:cs typeface="+mn-lt"/>
              </a:rPr>
              <a:t> </a:t>
            </a:r>
            <a:endParaRPr lang="en-US">
              <a:latin typeface="Aptos"/>
            </a:endParaRPr>
          </a:p>
          <a:p>
            <a:endParaRPr lang="en-US">
              <a:latin typeface="Aptos" panose="020B0004020202020204" pitchFamily="34" charset="0"/>
            </a:endParaRPr>
          </a:p>
          <a:p>
            <a:endParaRPr lang="en-US">
              <a:latin typeface="Aptos"/>
              <a:ea typeface="+mn-lt"/>
              <a:cs typeface="+mn-lt"/>
            </a:endParaRPr>
          </a:p>
          <a:p>
            <a:endParaRPr lang="en-US">
              <a:latin typeface="Aptos"/>
            </a:endParaRPr>
          </a:p>
        </p:txBody>
      </p:sp>
      <p:pic>
        <p:nvPicPr>
          <p:cNvPr id="1026" name="Picture 2">
            <a:extLst>
              <a:ext uri="{FF2B5EF4-FFF2-40B4-BE49-F238E27FC236}">
                <a16:creationId xmlns:a16="http://schemas.microsoft.com/office/drawing/2014/main" id="{9A0B86E7-066C-1AB8-52DA-A2895E6EF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507" y="2334137"/>
            <a:ext cx="4432571" cy="2782146"/>
          </a:xfrm>
          <a:prstGeom prst="rect">
            <a:avLst/>
          </a:prstGeom>
          <a:noFill/>
          <a:effectLst>
            <a:reflection blurRad="6350" stA="50000" endA="300" endPos="15000" dir="5400000" sy="-100000" algn="bl" rotWithShape="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7A8362-897F-7973-1310-F847788D2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364" y="6088283"/>
            <a:ext cx="9395271" cy="48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8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7" name="TextBox 6">
            <a:extLst>
              <a:ext uri="{FF2B5EF4-FFF2-40B4-BE49-F238E27FC236}">
                <a16:creationId xmlns:a16="http://schemas.microsoft.com/office/drawing/2014/main" id="{4CED6381-DA26-06A5-2F94-B2BBDF49AEDB}"/>
              </a:ext>
            </a:extLst>
          </p:cNvPr>
          <p:cNvSpPr txBox="1"/>
          <p:nvPr/>
        </p:nvSpPr>
        <p:spPr>
          <a:xfrm>
            <a:off x="677333" y="1712635"/>
            <a:ext cx="9230595" cy="175432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212121"/>
                </a:solidFill>
                <a:effectLst/>
                <a:latin typeface="Aptos" panose="020B0004020202020204" pitchFamily="34" charset="0"/>
              </a:rPr>
              <a:t>If you don't have access to Spotify you can instead Google search the artist's ID and right click to copy the link address to their Spotify page. Paste their link into the MATLAB live script and delete everything except their Spotify ID.</a:t>
            </a:r>
          </a:p>
          <a:p>
            <a:endParaRPr lang="en-US">
              <a:latin typeface="Aptos" panose="020B0004020202020204" pitchFamily="34" charset="0"/>
            </a:endParaRPr>
          </a:p>
          <a:p>
            <a:endParaRPr lang="en-US">
              <a:latin typeface="Aptos"/>
              <a:ea typeface="+mn-lt"/>
              <a:cs typeface="+mn-lt"/>
            </a:endParaRPr>
          </a:p>
          <a:p>
            <a:endParaRPr lang="en-US">
              <a:latin typeface="Aptos"/>
            </a:endParaRPr>
          </a:p>
        </p:txBody>
      </p:sp>
      <p:pic>
        <p:nvPicPr>
          <p:cNvPr id="2054" name="Picture 6">
            <a:extLst>
              <a:ext uri="{FF2B5EF4-FFF2-40B4-BE49-F238E27FC236}">
                <a16:creationId xmlns:a16="http://schemas.microsoft.com/office/drawing/2014/main" id="{DFBD0232-9CAE-12EA-7D9F-80EF480A3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191" y="2696666"/>
            <a:ext cx="5396884" cy="30026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80409D-9114-45CF-6422-77662B43758B}"/>
              </a:ext>
            </a:extLst>
          </p:cNvPr>
          <p:cNvSpPr txBox="1"/>
          <p:nvPr/>
        </p:nvSpPr>
        <p:spPr>
          <a:xfrm>
            <a:off x="719774" y="5925234"/>
            <a:ext cx="9592303" cy="646331"/>
          </a:xfrm>
          <a:prstGeom prst="rect">
            <a:avLst/>
          </a:prstGeom>
          <a:noFill/>
        </p:spPr>
        <p:txBody>
          <a:bodyPr wrap="square">
            <a:spAutoFit/>
          </a:bodyPr>
          <a:lstStyle/>
          <a:p>
            <a:pPr algn="ctr"/>
            <a:r>
              <a:rPr lang="en-US" b="0" i="0">
                <a:solidFill>
                  <a:srgbClr val="212121"/>
                </a:solidFill>
                <a:effectLst/>
                <a:latin typeface="Aptos" panose="020B0004020202020204" pitchFamily="34" charset="0"/>
              </a:rPr>
              <a:t>Here is the link to Drake's Spotify page, which includes his Spotify ID in bold at the end of the link: https://open.spotify.com/artist/</a:t>
            </a:r>
            <a:r>
              <a:rPr lang="en-US" b="1" i="0">
                <a:solidFill>
                  <a:srgbClr val="FF6600"/>
                </a:solidFill>
                <a:effectLst/>
                <a:latin typeface="Aptos" panose="020B0004020202020204" pitchFamily="34" charset="0"/>
              </a:rPr>
              <a:t>3TVXtAsR1Inumwj472S9r4</a:t>
            </a:r>
            <a:endParaRPr lang="en-US" b="0" i="0">
              <a:solidFill>
                <a:srgbClr val="FF6600"/>
              </a:solidFill>
              <a:effectLst/>
              <a:latin typeface="Aptos" panose="020B0004020202020204" pitchFamily="34" charset="0"/>
            </a:endParaRPr>
          </a:p>
        </p:txBody>
      </p:sp>
    </p:spTree>
    <p:extLst>
      <p:ext uri="{BB962C8B-B14F-4D97-AF65-F5344CB8AC3E}">
        <p14:creationId xmlns:p14="http://schemas.microsoft.com/office/powerpoint/2010/main" val="49294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7" name="TextBox 6">
            <a:extLst>
              <a:ext uri="{FF2B5EF4-FFF2-40B4-BE49-F238E27FC236}">
                <a16:creationId xmlns:a16="http://schemas.microsoft.com/office/drawing/2014/main" id="{4CED6381-DA26-06A5-2F94-B2BBDF49AEDB}"/>
              </a:ext>
            </a:extLst>
          </p:cNvPr>
          <p:cNvSpPr txBox="1"/>
          <p:nvPr/>
        </p:nvSpPr>
        <p:spPr>
          <a:xfrm>
            <a:off x="696149" y="1591733"/>
            <a:ext cx="4631206" cy="369331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0" i="0">
                <a:solidFill>
                  <a:srgbClr val="212121"/>
                </a:solidFill>
                <a:effectLst/>
                <a:latin typeface="Aptos"/>
              </a:rPr>
              <a:t>Once we have all Spotify IDs, we need to store </a:t>
            </a:r>
            <a:r>
              <a:rPr lang="en-US" sz="2200">
                <a:solidFill>
                  <a:srgbClr val="212121"/>
                </a:solidFill>
                <a:latin typeface="Aptos"/>
              </a:rPr>
              <a:t>them as a </a:t>
            </a:r>
            <a:r>
              <a:rPr lang="en-US" sz="2200" b="0" i="0">
                <a:solidFill>
                  <a:srgbClr val="181818"/>
                </a:solidFill>
                <a:effectLst/>
                <a:latin typeface="Aptos"/>
              </a:rPr>
              <a:t>comma-separated list </a:t>
            </a:r>
            <a:r>
              <a:rPr lang="en-US" sz="2200">
                <a:solidFill>
                  <a:srgbClr val="181818"/>
                </a:solidFill>
                <a:latin typeface="Aptos"/>
              </a:rPr>
              <a:t>and assign them to a variable.</a:t>
            </a:r>
            <a:r>
              <a:rPr lang="en-US" sz="2200" b="0" i="0">
                <a:solidFill>
                  <a:srgbClr val="181818"/>
                </a:solidFill>
                <a:effectLst/>
                <a:latin typeface="Aptos"/>
              </a:rPr>
              <a:t> According to Spotify, you can access </a:t>
            </a:r>
            <a:r>
              <a:rPr lang="en-US" sz="2200">
                <a:solidFill>
                  <a:srgbClr val="181818"/>
                </a:solidFill>
                <a:latin typeface="Aptos"/>
              </a:rPr>
              <a:t>the profiles of a m</a:t>
            </a:r>
            <a:r>
              <a:rPr lang="en-US" sz="2200" b="0" i="0">
                <a:solidFill>
                  <a:srgbClr val="181818"/>
                </a:solidFill>
                <a:effectLst/>
                <a:latin typeface="Aptos"/>
              </a:rPr>
              <a:t>aximum 100 artists at once.</a:t>
            </a:r>
            <a:r>
              <a:rPr lang="en-US" sz="2200">
                <a:solidFill>
                  <a:srgbClr val="181818"/>
                </a:solidFill>
                <a:latin typeface="Aptos"/>
              </a:rPr>
              <a:t> Run the code snippet below to store the IDs into the variable </a:t>
            </a:r>
            <a:r>
              <a:rPr lang="en-US" sz="2200" b="1" err="1">
                <a:solidFill>
                  <a:srgbClr val="181818"/>
                </a:solidFill>
                <a:latin typeface="Aptos"/>
              </a:rPr>
              <a:t>artistIDs</a:t>
            </a:r>
            <a:r>
              <a:rPr lang="en-US" sz="2200" b="1">
                <a:solidFill>
                  <a:srgbClr val="181818"/>
                </a:solidFill>
                <a:latin typeface="Aptos"/>
              </a:rPr>
              <a:t>.</a:t>
            </a:r>
            <a:endParaRPr lang="en-US" sz="2200" b="1" err="1">
              <a:solidFill>
                <a:srgbClr val="181818"/>
              </a:solidFill>
              <a:latin typeface="Aptos" panose="020B0004020202020204" pitchFamily="34" charset="0"/>
            </a:endParaRPr>
          </a:p>
          <a:p>
            <a:endParaRPr lang="en-US">
              <a:latin typeface="Aptos"/>
              <a:ea typeface="+mn-lt"/>
              <a:cs typeface="+mn-lt"/>
            </a:endParaRPr>
          </a:p>
          <a:p>
            <a:endParaRPr lang="en-US">
              <a:latin typeface="Aptos"/>
            </a:endParaRPr>
          </a:p>
        </p:txBody>
      </p:sp>
      <p:pic>
        <p:nvPicPr>
          <p:cNvPr id="13" name="Picture 12">
            <a:extLst>
              <a:ext uri="{FF2B5EF4-FFF2-40B4-BE49-F238E27FC236}">
                <a16:creationId xmlns:a16="http://schemas.microsoft.com/office/drawing/2014/main" id="{EA18B476-9B34-B275-1096-877A6677B203}"/>
              </a:ext>
            </a:extLst>
          </p:cNvPr>
          <p:cNvPicPr>
            <a:picLocks noChangeAspect="1"/>
          </p:cNvPicPr>
          <p:nvPr/>
        </p:nvPicPr>
        <p:blipFill>
          <a:blip r:embed="rId3"/>
          <a:stretch>
            <a:fillRect/>
          </a:stretch>
        </p:blipFill>
        <p:spPr>
          <a:xfrm>
            <a:off x="892909" y="5069669"/>
            <a:ext cx="10415539" cy="1174979"/>
          </a:xfrm>
          <a:prstGeom prst="rect">
            <a:avLst/>
          </a:prstGeom>
        </p:spPr>
      </p:pic>
      <p:pic>
        <p:nvPicPr>
          <p:cNvPr id="4" name="Picture 3" descr="A person with braids and a beard&#10;&#10;Description automatically generated">
            <a:extLst>
              <a:ext uri="{FF2B5EF4-FFF2-40B4-BE49-F238E27FC236}">
                <a16:creationId xmlns:a16="http://schemas.microsoft.com/office/drawing/2014/main" id="{29709F80-8481-864A-4AA2-5D354083A2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455256" y="2656695"/>
            <a:ext cx="1901238" cy="189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8" name="Picture 2" descr="Drake July 2016">
            <a:extLst>
              <a:ext uri="{FF2B5EF4-FFF2-40B4-BE49-F238E27FC236}">
                <a16:creationId xmlns:a16="http://schemas.microsoft.com/office/drawing/2014/main" id="{F70CC5D0-353A-FB94-FA6C-6831809FA8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83" t="1296" r="10776" b="37834"/>
          <a:stretch/>
        </p:blipFill>
        <p:spPr bwMode="auto">
          <a:xfrm>
            <a:off x="6252537" y="1755193"/>
            <a:ext cx="1873071" cy="1845477"/>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sp>
        <p:nvSpPr>
          <p:cNvPr id="14" name="TextBox 13">
            <a:extLst>
              <a:ext uri="{FF2B5EF4-FFF2-40B4-BE49-F238E27FC236}">
                <a16:creationId xmlns:a16="http://schemas.microsoft.com/office/drawing/2014/main" id="{82F3592C-4D7E-AF78-B86A-56DEC30763CD}"/>
              </a:ext>
            </a:extLst>
          </p:cNvPr>
          <p:cNvSpPr txBox="1"/>
          <p:nvPr/>
        </p:nvSpPr>
        <p:spPr>
          <a:xfrm>
            <a:off x="6236772" y="3600670"/>
            <a:ext cx="1888836" cy="380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30272E"/>
                </a:solidFill>
                <a:latin typeface="Aptos"/>
              </a:rPr>
              <a:t>"</a:t>
            </a:r>
            <a:r>
              <a:rPr lang="en-US" sz="900">
                <a:latin typeface="Aptos"/>
                <a:hlinkClick r:id="rId7"/>
              </a:rPr>
              <a:t>Drake July 2016</a:t>
            </a:r>
            <a:r>
              <a:rPr lang="en-US" sz="900">
                <a:solidFill>
                  <a:srgbClr val="30272E"/>
                </a:solidFill>
                <a:latin typeface="Aptos"/>
              </a:rPr>
              <a:t>" by The Come Up Show is licensed under </a:t>
            </a:r>
            <a:r>
              <a:rPr lang="en-US" sz="900">
                <a:latin typeface="Aptos"/>
                <a:hlinkClick r:id="rId8"/>
              </a:rPr>
              <a:t>CC BY 2.5</a:t>
            </a:r>
            <a:r>
              <a:rPr lang="en-US" sz="900">
                <a:solidFill>
                  <a:srgbClr val="30272E"/>
                </a:solidFill>
                <a:latin typeface="Aptos"/>
              </a:rPr>
              <a:t>.</a:t>
            </a:r>
            <a:endParaRPr lang="en-US" sz="900">
              <a:latin typeface="Aptos"/>
            </a:endParaRPr>
          </a:p>
        </p:txBody>
      </p:sp>
    </p:spTree>
    <p:extLst>
      <p:ext uri="{BB962C8B-B14F-4D97-AF65-F5344CB8AC3E}">
        <p14:creationId xmlns:p14="http://schemas.microsoft.com/office/powerpoint/2010/main" val="346120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4" name="TextBox 3">
            <a:extLst>
              <a:ext uri="{FF2B5EF4-FFF2-40B4-BE49-F238E27FC236}">
                <a16:creationId xmlns:a16="http://schemas.microsoft.com/office/drawing/2014/main" id="{2A510237-96C5-677D-7949-96E325EFA2E7}"/>
              </a:ext>
            </a:extLst>
          </p:cNvPr>
          <p:cNvSpPr txBox="1"/>
          <p:nvPr/>
        </p:nvSpPr>
        <p:spPr>
          <a:xfrm>
            <a:off x="677334" y="1735943"/>
            <a:ext cx="4655462" cy="258532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ea typeface="+mn-lt"/>
                <a:cs typeface="+mn-lt"/>
              </a:rPr>
              <a:t>To see what data was retrieved, we can click on the variable "</a:t>
            </a:r>
            <a:r>
              <a:rPr lang="en-US" b="1">
                <a:latin typeface="Aptos"/>
                <a:ea typeface="+mn-lt"/>
                <a:cs typeface="+mn-lt"/>
              </a:rPr>
              <a:t>response</a:t>
            </a:r>
            <a:r>
              <a:rPr lang="en-US">
                <a:latin typeface="Aptos"/>
                <a:ea typeface="+mn-lt"/>
                <a:cs typeface="+mn-lt"/>
              </a:rPr>
              <a:t>" in the workspace. Then click "</a:t>
            </a:r>
            <a:r>
              <a:rPr lang="en-US" b="1">
                <a:latin typeface="Aptos"/>
                <a:ea typeface="+mn-lt"/>
                <a:cs typeface="+mn-lt"/>
              </a:rPr>
              <a:t>artists</a:t>
            </a:r>
            <a:r>
              <a:rPr lang="en-US">
                <a:latin typeface="Aptos"/>
                <a:ea typeface="+mn-lt"/>
                <a:cs typeface="+mn-lt"/>
              </a:rPr>
              <a:t>. </a:t>
            </a:r>
          </a:p>
          <a:p>
            <a:endParaRPr lang="en-US">
              <a:latin typeface="Aptos"/>
              <a:ea typeface="+mn-lt"/>
              <a:cs typeface="+mn-lt"/>
            </a:endParaRPr>
          </a:p>
          <a:p>
            <a:r>
              <a:rPr lang="en-US">
                <a:latin typeface="Aptos"/>
                <a:ea typeface="+mn-lt"/>
                <a:cs typeface="+mn-lt"/>
              </a:rPr>
              <a:t>Below is the data retrieved. Here we can see the artists’ popularity indices, which is a number out of 100 that Spotify uses to rank artists. There is also information about their followers and genres of their songs. </a:t>
            </a:r>
            <a:endParaRPr lang="en-US">
              <a:latin typeface="Aptos"/>
            </a:endParaRPr>
          </a:p>
        </p:txBody>
      </p:sp>
      <p:pic>
        <p:nvPicPr>
          <p:cNvPr id="14" name="Picture 13">
            <a:extLst>
              <a:ext uri="{FF2B5EF4-FFF2-40B4-BE49-F238E27FC236}">
                <a16:creationId xmlns:a16="http://schemas.microsoft.com/office/drawing/2014/main" id="{52DD3808-5106-13DE-A68A-D737250FE6EE}"/>
              </a:ext>
            </a:extLst>
          </p:cNvPr>
          <p:cNvPicPr>
            <a:picLocks noChangeAspect="1"/>
          </p:cNvPicPr>
          <p:nvPr/>
        </p:nvPicPr>
        <p:blipFill>
          <a:blip r:embed="rId3"/>
          <a:stretch>
            <a:fillRect/>
          </a:stretch>
        </p:blipFill>
        <p:spPr>
          <a:xfrm>
            <a:off x="6459853" y="1735943"/>
            <a:ext cx="3546666" cy="1414682"/>
          </a:xfrm>
          <a:prstGeom prst="rect">
            <a:avLst/>
          </a:prstGeom>
        </p:spPr>
      </p:pic>
      <p:pic>
        <p:nvPicPr>
          <p:cNvPr id="16" name="Picture 15" descr="A black screen with white text&#10;&#10;Description automatically generated">
            <a:extLst>
              <a:ext uri="{FF2B5EF4-FFF2-40B4-BE49-F238E27FC236}">
                <a16:creationId xmlns:a16="http://schemas.microsoft.com/office/drawing/2014/main" id="{99018E34-9A6E-713F-9918-5737F64445A9}"/>
              </a:ext>
            </a:extLst>
          </p:cNvPr>
          <p:cNvPicPr>
            <a:picLocks noChangeAspect="1"/>
          </p:cNvPicPr>
          <p:nvPr/>
        </p:nvPicPr>
        <p:blipFill>
          <a:blip r:embed="rId4"/>
          <a:stretch>
            <a:fillRect/>
          </a:stretch>
        </p:blipFill>
        <p:spPr>
          <a:xfrm>
            <a:off x="499033" y="4336516"/>
            <a:ext cx="5544410" cy="1911884"/>
          </a:xfrm>
          <a:prstGeom prst="rect">
            <a:avLst/>
          </a:prstGeom>
        </p:spPr>
      </p:pic>
      <p:sp>
        <p:nvSpPr>
          <p:cNvPr id="17" name="TextBox 16">
            <a:extLst>
              <a:ext uri="{FF2B5EF4-FFF2-40B4-BE49-F238E27FC236}">
                <a16:creationId xmlns:a16="http://schemas.microsoft.com/office/drawing/2014/main" id="{5EFF07ED-03DE-46BD-1608-5D88ADEB9708}"/>
              </a:ext>
            </a:extLst>
          </p:cNvPr>
          <p:cNvSpPr txBox="1"/>
          <p:nvPr/>
        </p:nvSpPr>
        <p:spPr>
          <a:xfrm>
            <a:off x="6822166" y="3920609"/>
            <a:ext cx="3260352"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rPr>
              <a:t>Click on the </a:t>
            </a:r>
            <a:r>
              <a:rPr lang="en-US" i="1">
                <a:solidFill>
                  <a:srgbClr val="0070C0"/>
                </a:solidFill>
                <a:latin typeface="Aptos"/>
              </a:rPr>
              <a:t>1x1 struct </a:t>
            </a:r>
            <a:r>
              <a:rPr lang="en-US">
                <a:latin typeface="Aptos"/>
              </a:rPr>
              <a:t>under</a:t>
            </a:r>
            <a:r>
              <a:rPr lang="en-US" i="1">
                <a:latin typeface="Aptos"/>
              </a:rPr>
              <a:t> </a:t>
            </a:r>
            <a:r>
              <a:rPr lang="en-US" b="1">
                <a:latin typeface="Aptos"/>
              </a:rPr>
              <a:t>"followers"</a:t>
            </a:r>
            <a:r>
              <a:rPr lang="en-US">
                <a:latin typeface="Aptos"/>
              </a:rPr>
              <a:t> to see the number of followers an artists has.</a:t>
            </a:r>
          </a:p>
        </p:txBody>
      </p:sp>
      <p:pic>
        <p:nvPicPr>
          <p:cNvPr id="18" name="Picture 17" descr="A screenshot of a computer&#10;&#10;Description automatically generated">
            <a:extLst>
              <a:ext uri="{FF2B5EF4-FFF2-40B4-BE49-F238E27FC236}">
                <a16:creationId xmlns:a16="http://schemas.microsoft.com/office/drawing/2014/main" id="{5592AEFA-3B41-E1C3-6A05-BFD7ABBA79E6}"/>
              </a:ext>
            </a:extLst>
          </p:cNvPr>
          <p:cNvPicPr>
            <a:picLocks noChangeAspect="1"/>
          </p:cNvPicPr>
          <p:nvPr/>
        </p:nvPicPr>
        <p:blipFill>
          <a:blip r:embed="rId5"/>
          <a:stretch>
            <a:fillRect/>
          </a:stretch>
        </p:blipFill>
        <p:spPr>
          <a:xfrm>
            <a:off x="6858262" y="5072803"/>
            <a:ext cx="3124200" cy="1438275"/>
          </a:xfrm>
          <a:prstGeom prst="rect">
            <a:avLst/>
          </a:prstGeom>
        </p:spPr>
      </p:pic>
      <p:cxnSp>
        <p:nvCxnSpPr>
          <p:cNvPr id="20" name="Straight Arrow Connector 19">
            <a:extLst>
              <a:ext uri="{FF2B5EF4-FFF2-40B4-BE49-F238E27FC236}">
                <a16:creationId xmlns:a16="http://schemas.microsoft.com/office/drawing/2014/main" id="{7FF0E04C-190D-D2C7-8A8F-D365D0AFDD19}"/>
              </a:ext>
            </a:extLst>
          </p:cNvPr>
          <p:cNvCxnSpPr>
            <a:cxnSpLocks/>
          </p:cNvCxnSpPr>
          <p:nvPr/>
        </p:nvCxnSpPr>
        <p:spPr>
          <a:xfrm>
            <a:off x="6200624" y="5199861"/>
            <a:ext cx="51845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FDC329-55D0-2F62-BC58-86F5DD14F034}"/>
              </a:ext>
            </a:extLst>
          </p:cNvPr>
          <p:cNvCxnSpPr>
            <a:cxnSpLocks/>
          </p:cNvCxnSpPr>
          <p:nvPr/>
        </p:nvCxnSpPr>
        <p:spPr>
          <a:xfrm>
            <a:off x="5577541" y="2435441"/>
            <a:ext cx="51845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29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4" name="TextBox 3">
            <a:extLst>
              <a:ext uri="{FF2B5EF4-FFF2-40B4-BE49-F238E27FC236}">
                <a16:creationId xmlns:a16="http://schemas.microsoft.com/office/drawing/2014/main" id="{2A510237-96C5-677D-7949-96E325EFA2E7}"/>
              </a:ext>
            </a:extLst>
          </p:cNvPr>
          <p:cNvSpPr txBox="1"/>
          <p:nvPr/>
        </p:nvSpPr>
        <p:spPr>
          <a:xfrm>
            <a:off x="413752" y="1923880"/>
            <a:ext cx="4369958" cy="258532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212121"/>
                </a:solidFill>
                <a:latin typeface="Aptos"/>
                <a:ea typeface="+mn-lt"/>
                <a:cs typeface="+mn-lt"/>
              </a:rPr>
              <a:t>Let's use the data to create</a:t>
            </a:r>
            <a:r>
              <a:rPr lang="en-US" b="0" i="0">
                <a:solidFill>
                  <a:srgbClr val="212121"/>
                </a:solidFill>
                <a:effectLst/>
                <a:latin typeface="Aptos"/>
                <a:ea typeface="+mn-lt"/>
                <a:cs typeface="+mn-lt"/>
              </a:rPr>
              <a:t> a </a:t>
            </a:r>
            <a:r>
              <a:rPr lang="en-US">
                <a:solidFill>
                  <a:srgbClr val="212121"/>
                </a:solidFill>
                <a:latin typeface="Aptos"/>
                <a:ea typeface="+mn-lt"/>
                <a:cs typeface="+mn-lt"/>
              </a:rPr>
              <a:t>bar graph showing how many followers </a:t>
            </a:r>
            <a:r>
              <a:rPr lang="en-US" b="0" i="0">
                <a:solidFill>
                  <a:srgbClr val="212121"/>
                </a:solidFill>
                <a:effectLst/>
                <a:latin typeface="Aptos"/>
                <a:ea typeface="+mn-lt"/>
                <a:cs typeface="+mn-lt"/>
              </a:rPr>
              <a:t>each artists</a:t>
            </a:r>
            <a:r>
              <a:rPr lang="en-US">
                <a:solidFill>
                  <a:srgbClr val="212121"/>
                </a:solidFill>
                <a:latin typeface="Aptos"/>
                <a:ea typeface="+mn-lt"/>
                <a:cs typeface="+mn-lt"/>
              </a:rPr>
              <a:t> has on </a:t>
            </a:r>
            <a:r>
              <a:rPr lang="en-US" b="0" i="0">
                <a:solidFill>
                  <a:srgbClr val="212121"/>
                </a:solidFill>
                <a:effectLst/>
                <a:latin typeface="Aptos"/>
                <a:ea typeface="+mn-lt"/>
                <a:cs typeface="+mn-lt"/>
              </a:rPr>
              <a:t>Spotify</a:t>
            </a:r>
            <a:r>
              <a:rPr lang="en-US">
                <a:solidFill>
                  <a:srgbClr val="212121"/>
                </a:solidFill>
                <a:latin typeface="Aptos"/>
                <a:ea typeface="+mn-lt"/>
                <a:cs typeface="+mn-lt"/>
              </a:rPr>
              <a:t> with the code below</a:t>
            </a:r>
            <a:r>
              <a:rPr lang="en-US" b="0" i="0">
                <a:solidFill>
                  <a:srgbClr val="212121"/>
                </a:solidFill>
                <a:effectLst/>
                <a:latin typeface="Aptos"/>
                <a:ea typeface="+mn-lt"/>
                <a:cs typeface="+mn-lt"/>
              </a:rPr>
              <a:t>. </a:t>
            </a:r>
            <a:r>
              <a:rPr lang="en-US">
                <a:solidFill>
                  <a:srgbClr val="212121"/>
                </a:solidFill>
                <a:latin typeface="Aptos"/>
                <a:ea typeface="+mn-lt"/>
                <a:cs typeface="+mn-lt"/>
              </a:rPr>
              <a:t>We will be using a for loop and dot notation to retrieve the number of followers for each artists from the variable </a:t>
            </a:r>
            <a:r>
              <a:rPr lang="en-US" b="1">
                <a:solidFill>
                  <a:srgbClr val="212121"/>
                </a:solidFill>
                <a:latin typeface="Aptos"/>
                <a:ea typeface="+mn-lt"/>
                <a:cs typeface="+mn-lt"/>
              </a:rPr>
              <a:t>response</a:t>
            </a:r>
            <a:r>
              <a:rPr lang="en-US">
                <a:solidFill>
                  <a:srgbClr val="212121"/>
                </a:solidFill>
                <a:latin typeface="Aptos"/>
                <a:ea typeface="+mn-lt"/>
                <a:cs typeface="+mn-lt"/>
              </a:rPr>
              <a:t>.</a:t>
            </a:r>
            <a:endParaRPr lang="en-US">
              <a:latin typeface="Aptos"/>
              <a:ea typeface="+mn-lt"/>
              <a:cs typeface="+mn-lt"/>
            </a:endParaRPr>
          </a:p>
          <a:p>
            <a:endParaRPr lang="en-US">
              <a:solidFill>
                <a:srgbClr val="212121"/>
              </a:solidFill>
              <a:latin typeface="Aptos"/>
            </a:endParaRPr>
          </a:p>
          <a:p>
            <a:endParaRPr lang="en-US">
              <a:latin typeface="Aptos"/>
              <a:ea typeface="+mn-lt"/>
              <a:cs typeface="+mn-lt"/>
            </a:endParaRPr>
          </a:p>
          <a:p>
            <a:endParaRPr lang="en-US">
              <a:latin typeface="Aptos"/>
            </a:endParaRPr>
          </a:p>
        </p:txBody>
      </p:sp>
      <p:pic>
        <p:nvPicPr>
          <p:cNvPr id="9" name="Picture 8" descr="A computer screen with green and white text&#10;&#10;Description automatically generated">
            <a:extLst>
              <a:ext uri="{FF2B5EF4-FFF2-40B4-BE49-F238E27FC236}">
                <a16:creationId xmlns:a16="http://schemas.microsoft.com/office/drawing/2014/main" id="{03D81F66-A6E0-A6ED-1B07-E8E9461F6EB6}"/>
              </a:ext>
            </a:extLst>
          </p:cNvPr>
          <p:cNvPicPr>
            <a:picLocks noChangeAspect="1"/>
          </p:cNvPicPr>
          <p:nvPr/>
        </p:nvPicPr>
        <p:blipFill>
          <a:blip r:embed="rId3"/>
          <a:stretch>
            <a:fillRect/>
          </a:stretch>
        </p:blipFill>
        <p:spPr>
          <a:xfrm>
            <a:off x="306677" y="3833957"/>
            <a:ext cx="4766830" cy="2307359"/>
          </a:xfrm>
          <a:prstGeom prst="roundRect">
            <a:avLst>
              <a:gd name="adj" fmla="val 8594"/>
            </a:avLst>
          </a:prstGeom>
          <a:solidFill>
            <a:srgbClr val="FFFFFF">
              <a:shade val="85000"/>
            </a:srgbClr>
          </a:solidFill>
          <a:ln>
            <a:noFill/>
          </a:ln>
          <a:effectLst>
            <a:reflection blurRad="12700" stA="38000" endPos="18000" dist="5000" dir="5400000" sy="-100000" algn="bl" rotWithShape="0"/>
          </a:effectLst>
        </p:spPr>
      </p:pic>
      <p:cxnSp>
        <p:nvCxnSpPr>
          <p:cNvPr id="12" name="Straight Arrow Connector 11">
            <a:extLst>
              <a:ext uri="{FF2B5EF4-FFF2-40B4-BE49-F238E27FC236}">
                <a16:creationId xmlns:a16="http://schemas.microsoft.com/office/drawing/2014/main" id="{6D5835AA-673C-0463-5E05-1E5DF079E82D}"/>
              </a:ext>
            </a:extLst>
          </p:cNvPr>
          <p:cNvCxnSpPr>
            <a:cxnSpLocks/>
          </p:cNvCxnSpPr>
          <p:nvPr/>
        </p:nvCxnSpPr>
        <p:spPr>
          <a:xfrm flipV="1">
            <a:off x="5311996" y="3890169"/>
            <a:ext cx="887913" cy="115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screenshot of a computer&#10;&#10;Description automatically generated">
            <a:extLst>
              <a:ext uri="{FF2B5EF4-FFF2-40B4-BE49-F238E27FC236}">
                <a16:creationId xmlns:a16="http://schemas.microsoft.com/office/drawing/2014/main" id="{C5F62FFA-65D0-9B05-E403-04F0D80A08EE}"/>
              </a:ext>
            </a:extLst>
          </p:cNvPr>
          <p:cNvPicPr>
            <a:picLocks noChangeAspect="1"/>
          </p:cNvPicPr>
          <p:nvPr/>
        </p:nvPicPr>
        <p:blipFill>
          <a:blip r:embed="rId4"/>
          <a:stretch>
            <a:fillRect/>
          </a:stretch>
        </p:blipFill>
        <p:spPr>
          <a:xfrm>
            <a:off x="6460548" y="3216276"/>
            <a:ext cx="3981450" cy="3219450"/>
          </a:xfrm>
          <a:prstGeom prst="roundRect">
            <a:avLst>
              <a:gd name="adj" fmla="val 8594"/>
            </a:avLst>
          </a:prstGeom>
          <a:solidFill>
            <a:srgbClr val="FFFFFF">
              <a:shade val="85000"/>
            </a:srgbClr>
          </a:solidFill>
          <a:ln>
            <a:noFill/>
          </a:ln>
          <a:effectLst>
            <a:reflection blurRad="12700" stA="38000" endPos="12000" dist="5000" dir="5400000" sy="-100000" algn="bl" rotWithShape="0"/>
          </a:effectLst>
        </p:spPr>
      </p:pic>
      <p:sp>
        <p:nvSpPr>
          <p:cNvPr id="16" name="TextBox 15">
            <a:extLst>
              <a:ext uri="{FF2B5EF4-FFF2-40B4-BE49-F238E27FC236}">
                <a16:creationId xmlns:a16="http://schemas.microsoft.com/office/drawing/2014/main" id="{548B0A94-EC3D-68D5-1EC6-C2D7E315163B}"/>
              </a:ext>
            </a:extLst>
          </p:cNvPr>
          <p:cNvSpPr txBox="1"/>
          <p:nvPr/>
        </p:nvSpPr>
        <p:spPr>
          <a:xfrm>
            <a:off x="6682931" y="2073974"/>
            <a:ext cx="3330867" cy="203132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212121"/>
                </a:solidFill>
                <a:latin typeface="Aptos"/>
                <a:ea typeface="+mn-lt"/>
                <a:cs typeface="+mn-lt"/>
              </a:rPr>
              <a:t>Now let's run the code to make the bar graph. The resulting graph is shown in the next slide.</a:t>
            </a:r>
            <a:endParaRPr lang="en-US">
              <a:solidFill>
                <a:srgbClr val="212121"/>
              </a:solidFill>
              <a:latin typeface="Aptos"/>
            </a:endParaRPr>
          </a:p>
          <a:p>
            <a:endParaRPr lang="en-US">
              <a:solidFill>
                <a:srgbClr val="212121"/>
              </a:solidFill>
              <a:latin typeface="Aptos"/>
              <a:ea typeface="+mn-lt"/>
              <a:cs typeface="+mn-lt"/>
            </a:endParaRPr>
          </a:p>
          <a:p>
            <a:endParaRPr lang="en-US">
              <a:solidFill>
                <a:srgbClr val="212121"/>
              </a:solidFill>
              <a:latin typeface="Aptos"/>
            </a:endParaRPr>
          </a:p>
          <a:p>
            <a:endParaRPr lang="en-US">
              <a:latin typeface="Aptos"/>
              <a:ea typeface="+mn-lt"/>
              <a:cs typeface="+mn-lt"/>
            </a:endParaRPr>
          </a:p>
          <a:p>
            <a:endParaRPr lang="en-US">
              <a:latin typeface="Aptos"/>
            </a:endParaRPr>
          </a:p>
        </p:txBody>
      </p:sp>
    </p:spTree>
    <p:extLst>
      <p:ext uri="{BB962C8B-B14F-4D97-AF65-F5344CB8AC3E}">
        <p14:creationId xmlns:p14="http://schemas.microsoft.com/office/powerpoint/2010/main" val="279649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5" name="Content Placeholder 2">
            <a:extLst>
              <a:ext uri="{FF2B5EF4-FFF2-40B4-BE49-F238E27FC236}">
                <a16:creationId xmlns:a16="http://schemas.microsoft.com/office/drawing/2014/main" id="{58B575C3-6932-E019-AE23-770257BB151D}"/>
              </a:ext>
            </a:extLst>
          </p:cNvPr>
          <p:cNvSpPr txBox="1">
            <a:spLocks/>
          </p:cNvSpPr>
          <p:nvPr/>
        </p:nvSpPr>
        <p:spPr>
          <a:xfrm>
            <a:off x="1372026" y="2428240"/>
            <a:ext cx="3352939" cy="3116162"/>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solidFill>
                  <a:schemeClr val="tx1"/>
                </a:solidFill>
                <a:latin typeface="Aptos"/>
                <a:cs typeface="Arial"/>
              </a:rPr>
              <a:t>The y-axis on the bar graph shows the number of followers in the magnitude of millions. </a:t>
            </a:r>
            <a:endParaRPr lang="en-US"/>
          </a:p>
          <a:p>
            <a:pPr>
              <a:buFont typeface="+mj-lt"/>
              <a:buAutoNum type="arabicPeriod"/>
            </a:pPr>
            <a:r>
              <a:rPr lang="en-US">
                <a:solidFill>
                  <a:schemeClr val="tx1"/>
                </a:solidFill>
                <a:latin typeface="Aptos"/>
                <a:cs typeface="Arial"/>
              </a:rPr>
              <a:t>Taylor Swift: 113,235,000</a:t>
            </a:r>
          </a:p>
          <a:p>
            <a:pPr>
              <a:buAutoNum type="arabicPeriod"/>
            </a:pPr>
            <a:r>
              <a:rPr lang="en-US">
                <a:solidFill>
                  <a:schemeClr val="tx1"/>
                </a:solidFill>
                <a:latin typeface="Aptos"/>
                <a:cs typeface="Arial"/>
              </a:rPr>
              <a:t>Billie Eilish: 95,353,300</a:t>
            </a:r>
          </a:p>
          <a:p>
            <a:pPr>
              <a:buAutoNum type="arabicPeriod"/>
            </a:pPr>
            <a:r>
              <a:rPr lang="en-US">
                <a:solidFill>
                  <a:schemeClr val="tx1"/>
                </a:solidFill>
                <a:latin typeface="Aptos"/>
                <a:cs typeface="Arial"/>
              </a:rPr>
              <a:t>Drake: 89,929,200</a:t>
            </a:r>
          </a:p>
          <a:p>
            <a:pPr>
              <a:buAutoNum type="arabicPeriod"/>
            </a:pPr>
            <a:r>
              <a:rPr lang="en-US">
                <a:solidFill>
                  <a:schemeClr val="tx1"/>
                </a:solidFill>
                <a:latin typeface="Aptos"/>
                <a:cs typeface="Arial"/>
              </a:rPr>
              <a:t>Kendrick Lamar: 29,997,100</a:t>
            </a:r>
          </a:p>
          <a:p>
            <a:pPr marL="0" indent="0">
              <a:buNone/>
            </a:pPr>
            <a:r>
              <a:rPr lang="en-US">
                <a:solidFill>
                  <a:schemeClr val="tx1"/>
                </a:solidFill>
                <a:latin typeface="Aptos"/>
                <a:ea typeface="+mn-lt"/>
                <a:cs typeface="+mn-lt"/>
              </a:rPr>
              <a:t>You can click on the graph to add labels to each bar.</a:t>
            </a:r>
            <a:endParaRPr lang="en-US">
              <a:solidFill>
                <a:schemeClr val="tx1"/>
              </a:solidFill>
              <a:latin typeface="Aptos"/>
              <a:cs typeface="Arial"/>
            </a:endParaRPr>
          </a:p>
          <a:p>
            <a:pPr>
              <a:buAutoNum type="arabicPeriod"/>
            </a:pPr>
            <a:endParaRPr lang="en-US">
              <a:solidFill>
                <a:schemeClr val="tx1"/>
              </a:solidFill>
              <a:latin typeface="Aptos"/>
              <a:cs typeface="Arial"/>
            </a:endParaRPr>
          </a:p>
        </p:txBody>
      </p:sp>
      <p:pic>
        <p:nvPicPr>
          <p:cNvPr id="5123" name="Picture 3">
            <a:extLst>
              <a:ext uri="{FF2B5EF4-FFF2-40B4-BE49-F238E27FC236}">
                <a16:creationId xmlns:a16="http://schemas.microsoft.com/office/drawing/2014/main" id="{CC92406B-85F3-BB7A-B1E0-772322691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00" y="1580127"/>
            <a:ext cx="6415271" cy="481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785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Accessing an API - Spotify</a:t>
            </a:r>
          </a:p>
        </p:txBody>
      </p:sp>
      <p:sp>
        <p:nvSpPr>
          <p:cNvPr id="5" name="Content Placeholder 2">
            <a:extLst>
              <a:ext uri="{FF2B5EF4-FFF2-40B4-BE49-F238E27FC236}">
                <a16:creationId xmlns:a16="http://schemas.microsoft.com/office/drawing/2014/main" id="{58B575C3-6932-E019-AE23-770257BB151D}"/>
              </a:ext>
            </a:extLst>
          </p:cNvPr>
          <p:cNvSpPr txBox="1">
            <a:spLocks/>
          </p:cNvSpPr>
          <p:nvPr/>
        </p:nvSpPr>
        <p:spPr>
          <a:xfrm>
            <a:off x="391236" y="2382841"/>
            <a:ext cx="4308276" cy="311616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800" b="1" i="0" u="sng">
                <a:solidFill>
                  <a:srgbClr val="00B050"/>
                </a:solidFill>
                <a:effectLst/>
                <a:latin typeface="Trebuchet MS"/>
              </a:rPr>
              <a:t>Now you try!</a:t>
            </a:r>
            <a:r>
              <a:rPr lang="en-US" b="1" u="sng">
                <a:solidFill>
                  <a:srgbClr val="00B050"/>
                </a:solidFill>
                <a:latin typeface="Trebuchet MS"/>
              </a:rPr>
              <a:t> </a:t>
            </a:r>
            <a:endParaRPr lang="en-US" sz="1800" b="1" i="0" u="sng">
              <a:solidFill>
                <a:srgbClr val="00B050"/>
              </a:solidFill>
              <a:effectLst/>
              <a:latin typeface="Trebuchet MS" panose="020B0603020202020204" pitchFamily="34" charset="0"/>
            </a:endParaRPr>
          </a:p>
          <a:p>
            <a:pPr marL="0" indent="0">
              <a:buNone/>
            </a:pPr>
            <a:r>
              <a:rPr lang="en-US">
                <a:solidFill>
                  <a:schemeClr val="tx1"/>
                </a:solidFill>
                <a:latin typeface="Aptos"/>
                <a:cs typeface="Arial"/>
              </a:rPr>
              <a:t>Fill in the missing code in the red boxes to create a bar graph comparing the popularity index of each artist.</a:t>
            </a:r>
          </a:p>
          <a:p>
            <a:pPr marL="0" indent="0">
              <a:buNone/>
            </a:pPr>
            <a:r>
              <a:rPr lang="en-US" i="1">
                <a:solidFill>
                  <a:schemeClr val="tx1"/>
                </a:solidFill>
                <a:latin typeface="Aptos"/>
                <a:cs typeface="Arial"/>
              </a:rPr>
              <a:t>Hint: Use a for a loop and the dot notation: </a:t>
            </a:r>
            <a:r>
              <a:rPr lang="en-US" b="1" i="1" err="1">
                <a:solidFill>
                  <a:schemeClr val="tx1"/>
                </a:solidFill>
                <a:latin typeface="Aptos"/>
                <a:cs typeface="Arial"/>
              </a:rPr>
              <a:t>response.artists</a:t>
            </a:r>
            <a:r>
              <a:rPr lang="en-US" b="1" i="1">
                <a:solidFill>
                  <a:schemeClr val="tx1"/>
                </a:solidFill>
                <a:latin typeface="Aptos"/>
                <a:cs typeface="Arial"/>
              </a:rPr>
              <a:t>(</a:t>
            </a:r>
            <a:r>
              <a:rPr lang="en-US" b="1" i="1" err="1">
                <a:solidFill>
                  <a:schemeClr val="tx1"/>
                </a:solidFill>
                <a:latin typeface="Aptos"/>
                <a:cs typeface="Arial"/>
              </a:rPr>
              <a:t>i</a:t>
            </a:r>
            <a:r>
              <a:rPr lang="en-US" b="1" i="1">
                <a:solidFill>
                  <a:schemeClr val="tx1"/>
                </a:solidFill>
                <a:latin typeface="Aptos"/>
                <a:cs typeface="Arial"/>
              </a:rPr>
              <a:t>).popularity </a:t>
            </a:r>
            <a:r>
              <a:rPr lang="en-US" i="1">
                <a:solidFill>
                  <a:schemeClr val="tx1"/>
                </a:solidFill>
                <a:latin typeface="Aptos"/>
                <a:cs typeface="Arial"/>
              </a:rPr>
              <a:t>to retrieve the data needed. Refer to the code on slide 16 for assistance. </a:t>
            </a:r>
          </a:p>
        </p:txBody>
      </p:sp>
      <p:pic>
        <p:nvPicPr>
          <p:cNvPr id="9" name="Picture 8">
            <a:extLst>
              <a:ext uri="{FF2B5EF4-FFF2-40B4-BE49-F238E27FC236}">
                <a16:creationId xmlns:a16="http://schemas.microsoft.com/office/drawing/2014/main" id="{BE8BC563-3B23-729A-3108-50B45BF36B06}"/>
              </a:ext>
            </a:extLst>
          </p:cNvPr>
          <p:cNvPicPr>
            <a:picLocks noChangeAspect="1"/>
          </p:cNvPicPr>
          <p:nvPr/>
        </p:nvPicPr>
        <p:blipFill>
          <a:blip r:embed="rId3"/>
          <a:stretch>
            <a:fillRect/>
          </a:stretch>
        </p:blipFill>
        <p:spPr>
          <a:xfrm>
            <a:off x="5625819" y="1732911"/>
            <a:ext cx="5775244" cy="4515489"/>
          </a:xfrm>
          <a:prstGeom prst="roundRect">
            <a:avLst>
              <a:gd name="adj" fmla="val 4167"/>
            </a:avLst>
          </a:prstGeom>
          <a:solidFill>
            <a:srgbClr val="FFFFFF"/>
          </a:solidFill>
          <a:ln w="76200" cap="sq">
            <a:solidFill>
              <a:srgbClr val="292929"/>
            </a:solidFill>
            <a:miter lim="800000"/>
          </a:ln>
          <a:effectLst>
            <a:reflection blurRad="12700" stA="28000" endPos="14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435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623BA-A292-E252-7913-F975C2487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13477" y="510815"/>
            <a:ext cx="1730655" cy="1730655"/>
          </a:xfrm>
          <a:prstGeom prst="rect">
            <a:avLst/>
          </a:prstGeom>
          <a:noFill/>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Discussion</a:t>
            </a:r>
          </a:p>
        </p:txBody>
      </p:sp>
      <p:sp>
        <p:nvSpPr>
          <p:cNvPr id="4" name="TextBox 3">
            <a:extLst>
              <a:ext uri="{FF2B5EF4-FFF2-40B4-BE49-F238E27FC236}">
                <a16:creationId xmlns:a16="http://schemas.microsoft.com/office/drawing/2014/main" id="{2A5DD8E5-CBD6-D3A9-8BA6-6CCEC812C1BE}"/>
              </a:ext>
            </a:extLst>
          </p:cNvPr>
          <p:cNvSpPr txBox="1"/>
          <p:nvPr/>
        </p:nvSpPr>
        <p:spPr>
          <a:xfrm>
            <a:off x="680720" y="1717040"/>
            <a:ext cx="91236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latin typeface="Aptos"/>
                <a:cs typeface="Helvetica"/>
              </a:rPr>
              <a:t>Compare the graphs you just made. What do the graphs reveal about the artists? Is their popularity directly related to the number followers they have? How would these results affect decision making when designing an AI model to find out go is the next GOAT?</a:t>
            </a:r>
          </a:p>
        </p:txBody>
      </p:sp>
      <p:pic>
        <p:nvPicPr>
          <p:cNvPr id="7" name="Picture 3">
            <a:extLst>
              <a:ext uri="{FF2B5EF4-FFF2-40B4-BE49-F238E27FC236}">
                <a16:creationId xmlns:a16="http://schemas.microsoft.com/office/drawing/2014/main" id="{C12DC631-05C7-7AA7-FBC7-D6F60151F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65" y="2829807"/>
            <a:ext cx="4942071" cy="3708179"/>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a:extLst>
              <a:ext uri="{FF2B5EF4-FFF2-40B4-BE49-F238E27FC236}">
                <a16:creationId xmlns:a16="http://schemas.microsoft.com/office/drawing/2014/main" id="{78203963-97AD-2D83-F5B2-2C414C55E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880" y="2829806"/>
            <a:ext cx="4939961" cy="370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9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192525" y="571072"/>
            <a:ext cx="8781130" cy="1320800"/>
          </a:xfrm>
        </p:spPr>
        <p:txBody>
          <a:bodyPr>
            <a:normAutofit/>
          </a:bodyPr>
          <a:lstStyle/>
          <a:p>
            <a:r>
              <a:rPr lang="en-US" b="1">
                <a:solidFill>
                  <a:srgbClr val="005496"/>
                </a:solidFill>
                <a:cs typeface="Calibri" panose="020F0502020204030204" pitchFamily="34" charset="0"/>
              </a:rPr>
              <a:t>Gathering and Organizing Data</a:t>
            </a:r>
          </a:p>
        </p:txBody>
      </p:sp>
      <p:sp>
        <p:nvSpPr>
          <p:cNvPr id="9" name="TextBox 8">
            <a:extLst>
              <a:ext uri="{FF2B5EF4-FFF2-40B4-BE49-F238E27FC236}">
                <a16:creationId xmlns:a16="http://schemas.microsoft.com/office/drawing/2014/main" id="{11FD371A-A358-3F7F-999B-78E54424BAD0}"/>
              </a:ext>
            </a:extLst>
          </p:cNvPr>
          <p:cNvSpPr txBox="1"/>
          <p:nvPr/>
        </p:nvSpPr>
        <p:spPr>
          <a:xfrm>
            <a:off x="192525" y="1448617"/>
            <a:ext cx="9750748" cy="1431161"/>
          </a:xfrm>
          <a:prstGeom prst="rect">
            <a:avLst/>
          </a:prstGeom>
          <a:noFill/>
        </p:spPr>
        <p:txBody>
          <a:bodyPr wrap="square" lIns="91440" tIns="45720" rIns="91440" bIns="45720" rtlCol="0" anchor="t">
            <a:spAutoFit/>
          </a:bodyPr>
          <a:lstStyle/>
          <a:p>
            <a:pPr>
              <a:spcBef>
                <a:spcPts val="900"/>
              </a:spcBef>
              <a:spcAft>
                <a:spcPts val="900"/>
              </a:spcAft>
            </a:pPr>
            <a:r>
              <a:rPr lang="en-US">
                <a:solidFill>
                  <a:srgbClr val="000000"/>
                </a:solidFill>
                <a:effectLst/>
                <a:highlight>
                  <a:srgbClr val="FFFFFF"/>
                </a:highlight>
                <a:latin typeface="Aptos"/>
                <a:ea typeface="Times New Roman" panose="02020603050405020304" pitchFamily="18" charset="0"/>
              </a:rPr>
              <a:t>In the previous lesson, we learned that machine learning models require data to make predictions and inferences.</a:t>
            </a:r>
            <a:r>
              <a:rPr lang="en-US">
                <a:solidFill>
                  <a:srgbClr val="000000"/>
                </a:solidFill>
                <a:highlight>
                  <a:srgbClr val="FFFFFF"/>
                </a:highlight>
                <a:latin typeface="Aptos"/>
                <a:ea typeface="Times New Roman" panose="02020603050405020304" pitchFamily="18" charset="0"/>
              </a:rPr>
              <a:t> </a:t>
            </a:r>
            <a:endParaRPr lang="en-US">
              <a:solidFill>
                <a:srgbClr val="000000"/>
              </a:solidFill>
              <a:effectLst/>
              <a:highlight>
                <a:srgbClr val="FFFFFF"/>
              </a:highlight>
              <a:latin typeface="Aptos"/>
              <a:ea typeface="Times New Roman" panose="02020603050405020304" pitchFamily="18" charset="0"/>
            </a:endParaRPr>
          </a:p>
          <a:p>
            <a:pPr marL="0" marR="0">
              <a:spcBef>
                <a:spcPts val="900"/>
              </a:spcBef>
              <a:spcAft>
                <a:spcPts val="900"/>
              </a:spcAft>
            </a:pPr>
            <a:r>
              <a:rPr lang="en-US">
                <a:solidFill>
                  <a:srgbClr val="000000"/>
                </a:solidFill>
                <a:effectLst/>
                <a:highlight>
                  <a:srgbClr val="FFFFFF"/>
                </a:highlight>
                <a:latin typeface="Aptos"/>
                <a:ea typeface="Times New Roman" panose="02020603050405020304" pitchFamily="18" charset="0"/>
              </a:rPr>
              <a:t>Exercises in lesson 2 required the user to import the data manually into MATLAB</a:t>
            </a:r>
            <a:r>
              <a:rPr lang="en-US" baseline="30000">
                <a:solidFill>
                  <a:srgbClr val="000000"/>
                </a:solidFill>
                <a:effectLst/>
                <a:highlight>
                  <a:srgbClr val="FFFFFF"/>
                </a:highlight>
                <a:latin typeface="Aptos"/>
                <a:ea typeface="Times New Roman" panose="02020603050405020304" pitchFamily="18" charset="0"/>
              </a:rPr>
              <a:t>®</a:t>
            </a:r>
            <a:r>
              <a:rPr lang="en-US">
                <a:solidFill>
                  <a:srgbClr val="000000"/>
                </a:solidFill>
                <a:effectLst/>
                <a:highlight>
                  <a:srgbClr val="FFFFFF"/>
                </a:highlight>
                <a:latin typeface="Aptos"/>
                <a:ea typeface="Times New Roman" panose="02020603050405020304" pitchFamily="18" charset="0"/>
              </a:rPr>
              <a:t>; however, this method becomes increasingly inefficient when dealing with large amounts of data.</a:t>
            </a:r>
            <a:endParaRPr lang="en-US">
              <a:effectLst/>
              <a:highlight>
                <a:srgbClr val="FFFFFF"/>
              </a:highlight>
              <a:latin typeface="Aptos"/>
              <a:ea typeface="Times New Roman" panose="02020603050405020304" pitchFamily="18" charset="0"/>
            </a:endParaRPr>
          </a:p>
        </p:txBody>
      </p:sp>
      <p:sp>
        <p:nvSpPr>
          <p:cNvPr id="4" name="TextBox 3">
            <a:extLst>
              <a:ext uri="{FF2B5EF4-FFF2-40B4-BE49-F238E27FC236}">
                <a16:creationId xmlns:a16="http://schemas.microsoft.com/office/drawing/2014/main" id="{49782F6B-427D-F747-F52E-D2E80CF5F71D}"/>
              </a:ext>
            </a:extLst>
          </p:cNvPr>
          <p:cNvSpPr txBox="1"/>
          <p:nvPr/>
        </p:nvSpPr>
        <p:spPr>
          <a:xfrm>
            <a:off x="558502" y="2973392"/>
            <a:ext cx="7531250" cy="3687741"/>
          </a:xfrm>
          <a:prstGeom prst="rect">
            <a:avLst/>
          </a:prstGeom>
          <a:noFill/>
        </p:spPr>
        <p:txBody>
          <a:bodyPr wrap="square" lIns="91440" tIns="45720" rIns="91440" bIns="45720" anchor="t">
            <a:spAutoFit/>
          </a:bodyPr>
          <a:lstStyle/>
          <a:p>
            <a:pPr marL="0" marR="0">
              <a:spcBef>
                <a:spcPts val="900"/>
              </a:spcBef>
              <a:spcAft>
                <a:spcPts val="900"/>
              </a:spcAft>
            </a:pPr>
            <a:r>
              <a:rPr lang="en-US" sz="1800" b="1">
                <a:solidFill>
                  <a:srgbClr val="FF6600"/>
                </a:solidFill>
                <a:effectLst/>
                <a:highlight>
                  <a:srgbClr val="FFFFFF"/>
                </a:highlight>
                <a:latin typeface="Aptos"/>
                <a:ea typeface="Times New Roman" panose="02020603050405020304" pitchFamily="18" charset="0"/>
              </a:rPr>
              <a:t>Get into groups and let's discuss the following questions:</a:t>
            </a:r>
            <a:endParaRPr lang="en-US" sz="1800">
              <a:solidFill>
                <a:srgbClr val="FF6600"/>
              </a:solidFill>
              <a:effectLst/>
              <a:highlight>
                <a:srgbClr val="FFFFFF"/>
              </a:highlight>
              <a:latin typeface="Aptos"/>
              <a:ea typeface="Times New Roman" panose="02020603050405020304" pitchFamily="18" charset="0"/>
            </a:endParaRPr>
          </a:p>
          <a:p>
            <a:pPr marL="342900" marR="0" lvl="0" indent="-342900">
              <a:lnSpc>
                <a:spcPct val="116000"/>
              </a:lnSpc>
              <a:spcBef>
                <a:spcPts val="0"/>
              </a:spcBef>
              <a:spcAft>
                <a:spcPts val="800"/>
              </a:spcAft>
              <a:buFont typeface="Arial" panose="020B0604020202020204" pitchFamily="34" charset="0"/>
              <a:buChar char="•"/>
              <a:tabLst>
                <a:tab pos="457200" algn="l"/>
              </a:tabLst>
            </a:pPr>
            <a:r>
              <a:rPr lang="en-US" sz="1800">
                <a:solidFill>
                  <a:srgbClr val="000000"/>
                </a:solidFill>
                <a:effectLst/>
                <a:highlight>
                  <a:srgbClr val="FFFFFF"/>
                </a:highlight>
                <a:latin typeface="Aptos"/>
                <a:ea typeface="Times New Roman" panose="02020603050405020304" pitchFamily="18" charset="0"/>
                <a:cs typeface="Times New Roman"/>
              </a:rPr>
              <a:t>How do data scientists gather large amounts of data?</a:t>
            </a:r>
            <a:endParaRPr lang="en-US" sz="1800">
              <a:effectLst/>
              <a:highlight>
                <a:srgbClr val="FFFFFF"/>
              </a:highlight>
              <a:latin typeface="Aptos"/>
              <a:ea typeface="Times New Roman" panose="02020603050405020304" pitchFamily="18" charset="0"/>
              <a:cs typeface="Times New Roman"/>
            </a:endParaRPr>
          </a:p>
          <a:p>
            <a:pPr marL="342900" marR="0" lvl="0" indent="-342900">
              <a:lnSpc>
                <a:spcPct val="116000"/>
              </a:lnSpc>
              <a:spcBef>
                <a:spcPts val="0"/>
              </a:spcBef>
              <a:spcAft>
                <a:spcPts val="800"/>
              </a:spcAft>
              <a:buFont typeface="Arial" panose="020B0604020202020204" pitchFamily="34" charset="0"/>
              <a:buChar char="•"/>
              <a:tabLst>
                <a:tab pos="457200" algn="l"/>
              </a:tabLst>
            </a:pPr>
            <a:r>
              <a:rPr lang="en-US" sz="1800">
                <a:solidFill>
                  <a:srgbClr val="000000"/>
                </a:solidFill>
                <a:effectLst/>
                <a:highlight>
                  <a:srgbClr val="FFFFFF"/>
                </a:highlight>
                <a:latin typeface="Aptos"/>
                <a:ea typeface="Times New Roman" panose="02020603050405020304" pitchFamily="18" charset="0"/>
                <a:cs typeface="Times New Roman"/>
              </a:rPr>
              <a:t>How do you think that apps on your smartphone get data?</a:t>
            </a:r>
            <a:endParaRPr lang="en-US" sz="1800">
              <a:effectLst/>
              <a:highlight>
                <a:srgbClr val="FFFFFF"/>
              </a:highlight>
              <a:latin typeface="Aptos"/>
              <a:ea typeface="Times New Roman" panose="02020603050405020304" pitchFamily="18" charset="0"/>
              <a:cs typeface="Times New Roman"/>
            </a:endParaRPr>
          </a:p>
          <a:p>
            <a:pPr marL="342900" marR="0" lvl="0" indent="-342900">
              <a:lnSpc>
                <a:spcPct val="116000"/>
              </a:lnSpc>
              <a:spcBef>
                <a:spcPts val="0"/>
              </a:spcBef>
              <a:spcAft>
                <a:spcPts val="800"/>
              </a:spcAft>
              <a:buFont typeface="Arial" panose="020B0604020202020204" pitchFamily="34" charset="0"/>
              <a:buChar char="•"/>
              <a:tabLst>
                <a:tab pos="457200" algn="l"/>
              </a:tabLst>
            </a:pPr>
            <a:r>
              <a:rPr lang="en-US" sz="1800">
                <a:solidFill>
                  <a:srgbClr val="000000"/>
                </a:solidFill>
                <a:effectLst/>
                <a:highlight>
                  <a:srgbClr val="FFFFFF"/>
                </a:highlight>
                <a:latin typeface="Aptos"/>
                <a:ea typeface="Times New Roman" panose="02020603050405020304" pitchFamily="18" charset="0"/>
                <a:cs typeface="Times New Roman"/>
              </a:rPr>
              <a:t>Why must data be organized and sorted?</a:t>
            </a:r>
            <a:endParaRPr lang="en-US" sz="1800">
              <a:effectLst/>
              <a:highlight>
                <a:srgbClr val="FFFFFF"/>
              </a:highlight>
              <a:latin typeface="Aptos"/>
              <a:ea typeface="Times New Roman" panose="02020603050405020304" pitchFamily="18" charset="0"/>
              <a:cs typeface="Times New Roman"/>
            </a:endParaRPr>
          </a:p>
          <a:p>
            <a:pPr marL="0" marR="0">
              <a:spcBef>
                <a:spcPts val="900"/>
              </a:spcBef>
              <a:spcAft>
                <a:spcPts val="900"/>
              </a:spcAft>
            </a:pPr>
            <a:endParaRPr lang="en-US" sz="1800">
              <a:solidFill>
                <a:srgbClr val="000000"/>
              </a:solidFill>
              <a:effectLst/>
              <a:highlight>
                <a:srgbClr val="FFFFFF"/>
              </a:highlight>
              <a:latin typeface="Aptos"/>
              <a:ea typeface="Times New Roman" panose="02020603050405020304" pitchFamily="18" charset="0"/>
            </a:endParaRPr>
          </a:p>
          <a:p>
            <a:pPr marL="0" marR="0">
              <a:spcBef>
                <a:spcPts val="900"/>
              </a:spcBef>
              <a:spcAft>
                <a:spcPts val="900"/>
              </a:spcAft>
            </a:pPr>
            <a:r>
              <a:rPr lang="en-US" sz="1600" b="1">
                <a:solidFill>
                  <a:srgbClr val="000000"/>
                </a:solidFill>
                <a:effectLst/>
                <a:highlight>
                  <a:srgbClr val="FFFFFF"/>
                </a:highlight>
                <a:latin typeface="Aptos"/>
                <a:ea typeface="Times New Roman" panose="02020603050405020304" pitchFamily="18" charset="0"/>
              </a:rPr>
              <a:t>Relate your answers to your experiences.</a:t>
            </a:r>
            <a:endParaRPr lang="en-US" sz="1600" b="1">
              <a:effectLst/>
              <a:highlight>
                <a:srgbClr val="FFFFFF"/>
              </a:highlight>
              <a:latin typeface="Aptos"/>
              <a:ea typeface="Times New Roman" panose="02020603050405020304" pitchFamily="18" charset="0"/>
            </a:endParaRPr>
          </a:p>
          <a:p>
            <a:pPr marL="0" marR="0">
              <a:spcBef>
                <a:spcPts val="900"/>
              </a:spcBef>
              <a:spcAft>
                <a:spcPts val="900"/>
              </a:spcAft>
            </a:pPr>
            <a:r>
              <a:rPr lang="en-US" b="1" i="1">
                <a:solidFill>
                  <a:srgbClr val="3598DB"/>
                </a:solidFill>
                <a:effectLst/>
                <a:highlight>
                  <a:srgbClr val="FFFFFF"/>
                </a:highlight>
                <a:latin typeface="Aptos"/>
                <a:ea typeface="Times New Roman" panose="02020603050405020304" pitchFamily="18" charset="0"/>
              </a:rPr>
              <a:t>Hint: Think about the apps used in your daily life and how those apps are organized. For example, Spotify allows the user to sort through music according to genre, artist, and popularity.</a:t>
            </a:r>
            <a:endParaRPr lang="en-US">
              <a:effectLst/>
              <a:highlight>
                <a:srgbClr val="FFFFFF"/>
              </a:highlight>
              <a:latin typeface="Aptos"/>
              <a:ea typeface="Times New Roman" panose="02020603050405020304" pitchFamily="18" charset="0"/>
            </a:endParaRPr>
          </a:p>
        </p:txBody>
      </p:sp>
      <p:pic>
        <p:nvPicPr>
          <p:cNvPr id="5" name="Picture 4">
            <a:extLst>
              <a:ext uri="{FF2B5EF4-FFF2-40B4-BE49-F238E27FC236}">
                <a16:creationId xmlns:a16="http://schemas.microsoft.com/office/drawing/2014/main" id="{E4C74C27-835E-7255-F28E-6CB2DC83AB6E}"/>
              </a:ext>
            </a:extLst>
          </p:cNvPr>
          <p:cNvPicPr>
            <a:picLocks noChangeAspect="1"/>
          </p:cNvPicPr>
          <p:nvPr/>
        </p:nvPicPr>
        <p:blipFill>
          <a:blip r:embed="rId2"/>
          <a:stretch>
            <a:fillRect/>
          </a:stretch>
        </p:blipFill>
        <p:spPr>
          <a:xfrm>
            <a:off x="7767021" y="2973812"/>
            <a:ext cx="3070410" cy="2047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454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Datastores</a:t>
            </a:r>
          </a:p>
        </p:txBody>
      </p:sp>
      <p:sp>
        <p:nvSpPr>
          <p:cNvPr id="4" name="TextBox 3">
            <a:extLst>
              <a:ext uri="{FF2B5EF4-FFF2-40B4-BE49-F238E27FC236}">
                <a16:creationId xmlns:a16="http://schemas.microsoft.com/office/drawing/2014/main" id="{2A5DD8E5-CBD6-D3A9-8BA6-6CCEC812C1BE}"/>
              </a:ext>
            </a:extLst>
          </p:cNvPr>
          <p:cNvSpPr txBox="1"/>
          <p:nvPr/>
        </p:nvSpPr>
        <p:spPr>
          <a:xfrm>
            <a:off x="680720" y="1717040"/>
            <a:ext cx="988696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latin typeface="Aptos"/>
                <a:cs typeface="Helvetica"/>
              </a:rPr>
              <a:t>Now that we can access large amounts of data from an API, we need to store it properly. In the following example, we will reuse the Formula 1 files from section 2 to demonstrate how to create a </a:t>
            </a:r>
            <a:r>
              <a:rPr lang="en-US" b="1">
                <a:solidFill>
                  <a:srgbClr val="212121"/>
                </a:solidFill>
                <a:latin typeface="Aptos"/>
                <a:cs typeface="Helvetica"/>
              </a:rPr>
              <a:t>datastore</a:t>
            </a:r>
            <a:r>
              <a:rPr lang="en-US">
                <a:solidFill>
                  <a:srgbClr val="212121"/>
                </a:solidFill>
                <a:latin typeface="Aptos"/>
                <a:cs typeface="Helvetica"/>
              </a:rPr>
              <a:t> in MATLAB. </a:t>
            </a:r>
          </a:p>
          <a:p>
            <a:endParaRPr lang="en-US">
              <a:solidFill>
                <a:srgbClr val="212121"/>
              </a:solidFill>
              <a:latin typeface="Aptos"/>
              <a:cs typeface="Helvetica"/>
            </a:endParaRPr>
          </a:p>
          <a:p>
            <a:r>
              <a:rPr lang="en-US">
                <a:solidFill>
                  <a:srgbClr val="212121"/>
                </a:solidFill>
                <a:latin typeface="Aptos"/>
                <a:cs typeface="Helvetica"/>
              </a:rPr>
              <a:t>A </a:t>
            </a:r>
            <a:r>
              <a:rPr lang="en-US" b="1">
                <a:solidFill>
                  <a:srgbClr val="212121"/>
                </a:solidFill>
                <a:latin typeface="Aptos"/>
                <a:cs typeface="Helvetica"/>
              </a:rPr>
              <a:t>datastore</a:t>
            </a:r>
            <a:r>
              <a:rPr lang="en-US">
                <a:solidFill>
                  <a:srgbClr val="212121"/>
                </a:solidFill>
                <a:latin typeface="Aptos"/>
                <a:cs typeface="Helvetica"/>
              </a:rPr>
              <a:t> provides a convenient way to access data stored in multiple files. The benefit of a datastore is that it allows you to manage a large collection of files that would otherwise be too large to fit in the system's memory. The table below shows the functions required to make a specific datastore type. </a:t>
            </a:r>
          </a:p>
          <a:p>
            <a:br>
              <a:rPr lang="en-US">
                <a:latin typeface="Aptos"/>
                <a:cs typeface="Helvetica"/>
              </a:rPr>
            </a:br>
            <a:endParaRPr lang="en-US"/>
          </a:p>
          <a:p>
            <a:endParaRPr lang="en-US">
              <a:solidFill>
                <a:srgbClr val="212121"/>
              </a:solidFill>
              <a:latin typeface="Aptos"/>
              <a:cs typeface="Helvetica"/>
            </a:endParaRPr>
          </a:p>
        </p:txBody>
      </p:sp>
      <p:pic>
        <p:nvPicPr>
          <p:cNvPr id="7171" name="Picture 3">
            <a:extLst>
              <a:ext uri="{FF2B5EF4-FFF2-40B4-BE49-F238E27FC236}">
                <a16:creationId xmlns:a16="http://schemas.microsoft.com/office/drawing/2014/main" id="{62F689DE-5020-6760-FC3D-11488AB4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779" y="3947419"/>
            <a:ext cx="6588848" cy="2725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70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Datastores</a:t>
            </a:r>
          </a:p>
        </p:txBody>
      </p:sp>
      <p:sp>
        <p:nvSpPr>
          <p:cNvPr id="4" name="TextBox 3">
            <a:extLst>
              <a:ext uri="{FF2B5EF4-FFF2-40B4-BE49-F238E27FC236}">
                <a16:creationId xmlns:a16="http://schemas.microsoft.com/office/drawing/2014/main" id="{2A5DD8E5-CBD6-D3A9-8BA6-6CCEC812C1BE}"/>
              </a:ext>
            </a:extLst>
          </p:cNvPr>
          <p:cNvSpPr txBox="1"/>
          <p:nvPr/>
        </p:nvSpPr>
        <p:spPr>
          <a:xfrm>
            <a:off x="680720" y="1717040"/>
            <a:ext cx="988696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latin typeface="Aptos" panose="020B0004020202020204" pitchFamily="34" charset="0"/>
                <a:cs typeface="Helvetica"/>
              </a:rPr>
              <a:t>This code searches for files with the words "F1Results.csv" in their name using the function </a:t>
            </a:r>
            <a:r>
              <a:rPr lang="en-US" b="1" err="1">
                <a:solidFill>
                  <a:srgbClr val="212121"/>
                </a:solidFill>
                <a:latin typeface="Aptos" panose="020B0004020202020204" pitchFamily="34" charset="0"/>
                <a:cs typeface="Helvetica"/>
              </a:rPr>
              <a:t>tabularTextDatastore</a:t>
            </a:r>
            <a:r>
              <a:rPr lang="en-US" b="1">
                <a:solidFill>
                  <a:srgbClr val="212121"/>
                </a:solidFill>
                <a:latin typeface="Aptos" panose="020B0004020202020204" pitchFamily="34" charset="0"/>
                <a:cs typeface="Helvetica"/>
              </a:rPr>
              <a:t>()</a:t>
            </a:r>
            <a:r>
              <a:rPr lang="en-US">
                <a:solidFill>
                  <a:srgbClr val="212121"/>
                </a:solidFill>
                <a:latin typeface="Aptos" panose="020B0004020202020204" pitchFamily="34" charset="0"/>
                <a:cs typeface="Helvetica"/>
              </a:rPr>
              <a:t>. To facilitate the creation of the datastore we can put all the files in the same folder as this live script. However, this is not required since we can specify the location of the files within the function.</a:t>
            </a:r>
            <a:endParaRPr lang="en-US"/>
          </a:p>
          <a:p>
            <a:endParaRPr lang="en-US">
              <a:solidFill>
                <a:srgbClr val="212121"/>
              </a:solidFill>
              <a:latin typeface="Aptos"/>
              <a:cs typeface="Helvetica"/>
            </a:endParaRPr>
          </a:p>
        </p:txBody>
      </p:sp>
      <p:sp>
        <p:nvSpPr>
          <p:cNvPr id="7" name="TextBox 6">
            <a:extLst>
              <a:ext uri="{FF2B5EF4-FFF2-40B4-BE49-F238E27FC236}">
                <a16:creationId xmlns:a16="http://schemas.microsoft.com/office/drawing/2014/main" id="{09FAC5F0-60D8-E177-26C6-71B2055E22BF}"/>
              </a:ext>
            </a:extLst>
          </p:cNvPr>
          <p:cNvSpPr txBox="1"/>
          <p:nvPr/>
        </p:nvSpPr>
        <p:spPr>
          <a:xfrm>
            <a:off x="318546" y="5062522"/>
            <a:ext cx="3014023" cy="954107"/>
          </a:xfrm>
          <a:prstGeom prst="rect">
            <a:avLst/>
          </a:prstGeom>
          <a:noFill/>
        </p:spPr>
        <p:txBody>
          <a:bodyPr wrap="square">
            <a:spAutoFit/>
          </a:bodyPr>
          <a:lstStyle/>
          <a:p>
            <a:r>
              <a:rPr lang="en-US" sz="1400" b="1">
                <a:solidFill>
                  <a:srgbClr val="FF0000"/>
                </a:solidFill>
                <a:latin typeface="Aptos" panose="020B0004020202020204" pitchFamily="34" charset="0"/>
                <a:cs typeface="Helvetica"/>
              </a:rPr>
              <a:t>Recommendation: Use "copy path" by right clicking on the file to get the .csv path for the </a:t>
            </a:r>
            <a:r>
              <a:rPr lang="en-US" sz="1400" b="1" err="1">
                <a:solidFill>
                  <a:srgbClr val="FF0000"/>
                </a:solidFill>
                <a:latin typeface="Aptos" panose="020B0004020202020204" pitchFamily="34" charset="0"/>
                <a:cs typeface="Helvetica"/>
              </a:rPr>
              <a:t>tabularTextDatastore</a:t>
            </a:r>
            <a:r>
              <a:rPr lang="en-US" sz="1400" b="1">
                <a:solidFill>
                  <a:srgbClr val="FF0000"/>
                </a:solidFill>
                <a:latin typeface="Aptos" panose="020B0004020202020204" pitchFamily="34" charset="0"/>
                <a:cs typeface="Helvetica"/>
              </a:rPr>
              <a:t>() function</a:t>
            </a:r>
            <a:endParaRPr lang="en-US" sz="1400" b="1">
              <a:solidFill>
                <a:srgbClr val="FF0000"/>
              </a:solidFill>
              <a:latin typeface="Aptos" panose="020B0004020202020204" pitchFamily="34" charset="0"/>
            </a:endParaRPr>
          </a:p>
        </p:txBody>
      </p:sp>
      <p:pic>
        <p:nvPicPr>
          <p:cNvPr id="9218" name="Picture 2">
            <a:extLst>
              <a:ext uri="{FF2B5EF4-FFF2-40B4-BE49-F238E27FC236}">
                <a16:creationId xmlns:a16="http://schemas.microsoft.com/office/drawing/2014/main" id="{27582062-BF22-D116-66F3-2979E5018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353" y="5043507"/>
            <a:ext cx="3325091" cy="1736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F22B52A-282D-D23A-1214-6493721ABF56}"/>
              </a:ext>
            </a:extLst>
          </p:cNvPr>
          <p:cNvCxnSpPr>
            <a:cxnSpLocks/>
          </p:cNvCxnSpPr>
          <p:nvPr/>
        </p:nvCxnSpPr>
        <p:spPr>
          <a:xfrm flipV="1">
            <a:off x="6095948" y="4732629"/>
            <a:ext cx="1443238" cy="17300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767A8D2-2DC2-DDA1-48BA-DF116D7568FC}"/>
              </a:ext>
            </a:extLst>
          </p:cNvPr>
          <p:cNvPicPr>
            <a:picLocks/>
          </p:cNvPicPr>
          <p:nvPr/>
        </p:nvPicPr>
        <p:blipFill>
          <a:blip r:embed="rId4"/>
          <a:stretch>
            <a:fillRect/>
          </a:stretch>
        </p:blipFill>
        <p:spPr>
          <a:xfrm>
            <a:off x="2105727" y="2925162"/>
            <a:ext cx="7596278" cy="1821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1552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Datastores</a:t>
            </a:r>
          </a:p>
        </p:txBody>
      </p:sp>
      <p:sp>
        <p:nvSpPr>
          <p:cNvPr id="4" name="TextBox 3">
            <a:extLst>
              <a:ext uri="{FF2B5EF4-FFF2-40B4-BE49-F238E27FC236}">
                <a16:creationId xmlns:a16="http://schemas.microsoft.com/office/drawing/2014/main" id="{2A5DD8E5-CBD6-D3A9-8BA6-6CCEC812C1BE}"/>
              </a:ext>
            </a:extLst>
          </p:cNvPr>
          <p:cNvSpPr txBox="1"/>
          <p:nvPr/>
        </p:nvSpPr>
        <p:spPr>
          <a:xfrm>
            <a:off x="677334" y="2896276"/>
            <a:ext cx="440056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0" i="0">
                <a:solidFill>
                  <a:srgbClr val="212121"/>
                </a:solidFill>
                <a:effectLst/>
                <a:latin typeface="Helvetica" panose="020B0604020202020204" pitchFamily="34" charset="0"/>
              </a:rPr>
              <a:t>By examining the output of the code on the previous slide, we can see that 3 files containing F1 results have been stored in the datastore.</a:t>
            </a:r>
          </a:p>
          <a:p>
            <a:endParaRPr lang="en-US">
              <a:solidFill>
                <a:srgbClr val="212121"/>
              </a:solidFill>
              <a:latin typeface="Aptos"/>
              <a:cs typeface="Helvetica"/>
            </a:endParaRPr>
          </a:p>
          <a:p>
            <a:r>
              <a:rPr lang="en-US" sz="1800" b="1">
                <a:solidFill>
                  <a:srgbClr val="FF0000"/>
                </a:solidFill>
                <a:latin typeface="Aptos" panose="020B0004020202020204" pitchFamily="34" charset="0"/>
                <a:cs typeface="Helvetica"/>
              </a:rPr>
              <a:t>Note: Disregard the Warning message. </a:t>
            </a:r>
            <a:endParaRPr lang="en-US" sz="1800" b="1">
              <a:solidFill>
                <a:srgbClr val="FF0000"/>
              </a:solidFill>
              <a:latin typeface="Aptos" panose="020B0004020202020204" pitchFamily="34" charset="0"/>
            </a:endParaRPr>
          </a:p>
          <a:p>
            <a:endParaRPr lang="en-US">
              <a:solidFill>
                <a:srgbClr val="212121"/>
              </a:solidFill>
              <a:latin typeface="Aptos"/>
              <a:cs typeface="Helvetica"/>
            </a:endParaRPr>
          </a:p>
        </p:txBody>
      </p:sp>
      <p:pic>
        <p:nvPicPr>
          <p:cNvPr id="6" name="Picture 5">
            <a:extLst>
              <a:ext uri="{FF2B5EF4-FFF2-40B4-BE49-F238E27FC236}">
                <a16:creationId xmlns:a16="http://schemas.microsoft.com/office/drawing/2014/main" id="{8883E2FD-7C11-9141-0DBC-A3DF2229D23B}"/>
              </a:ext>
            </a:extLst>
          </p:cNvPr>
          <p:cNvPicPr>
            <a:picLocks noChangeAspect="1"/>
          </p:cNvPicPr>
          <p:nvPr/>
        </p:nvPicPr>
        <p:blipFill>
          <a:blip r:embed="rId3"/>
          <a:stretch>
            <a:fillRect/>
          </a:stretch>
        </p:blipFill>
        <p:spPr>
          <a:xfrm>
            <a:off x="5857260" y="2142687"/>
            <a:ext cx="5878003" cy="3274265"/>
          </a:xfrm>
          <a:prstGeom prst="roundRect">
            <a:avLst>
              <a:gd name="adj" fmla="val 4167"/>
            </a:avLst>
          </a:prstGeom>
          <a:solidFill>
            <a:srgbClr val="FFFFFF"/>
          </a:solidFill>
          <a:ln w="76200" cap="sq">
            <a:solidFill>
              <a:srgbClr val="292929"/>
            </a:solidFill>
            <a:miter lim="800000"/>
          </a:ln>
          <a:effectLst>
            <a:reflection blurRad="12700" stA="28000" endPos="1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9" name="Straight Arrow Connector 8">
            <a:extLst>
              <a:ext uri="{FF2B5EF4-FFF2-40B4-BE49-F238E27FC236}">
                <a16:creationId xmlns:a16="http://schemas.microsoft.com/office/drawing/2014/main" id="{378FF5BF-6FB6-B8D9-1931-077097E1F5CF}"/>
              </a:ext>
            </a:extLst>
          </p:cNvPr>
          <p:cNvCxnSpPr>
            <a:cxnSpLocks/>
          </p:cNvCxnSpPr>
          <p:nvPr/>
        </p:nvCxnSpPr>
        <p:spPr>
          <a:xfrm flipV="1">
            <a:off x="5077900" y="3336402"/>
            <a:ext cx="2665563" cy="925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3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Datastores</a:t>
            </a:r>
          </a:p>
        </p:txBody>
      </p:sp>
      <p:sp>
        <p:nvSpPr>
          <p:cNvPr id="5" name="TextBox 4">
            <a:extLst>
              <a:ext uri="{FF2B5EF4-FFF2-40B4-BE49-F238E27FC236}">
                <a16:creationId xmlns:a16="http://schemas.microsoft.com/office/drawing/2014/main" id="{3B0B6E75-A674-D04F-DB90-8ABD05BAF419}"/>
              </a:ext>
            </a:extLst>
          </p:cNvPr>
          <p:cNvSpPr txBox="1"/>
          <p:nvPr/>
        </p:nvSpPr>
        <p:spPr>
          <a:xfrm>
            <a:off x="677334" y="1930400"/>
            <a:ext cx="479075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00B050"/>
                </a:solidFill>
              </a:rPr>
              <a:t>Now you try! </a:t>
            </a:r>
            <a:br>
              <a:rPr lang="en-US" b="1" u="sng">
                <a:solidFill>
                  <a:srgbClr val="00B050"/>
                </a:solidFill>
              </a:rPr>
            </a:br>
            <a:endParaRPr lang="en-US" b="1" u="sng">
              <a:solidFill>
                <a:srgbClr val="00B050"/>
              </a:solidFill>
            </a:endParaRPr>
          </a:p>
          <a:p>
            <a:r>
              <a:rPr lang="en-US" b="0" i="0">
                <a:solidFill>
                  <a:srgbClr val="212121"/>
                </a:solidFill>
                <a:effectLst/>
                <a:latin typeface="Aptos" panose="020B0004020202020204" pitchFamily="34" charset="0"/>
              </a:rPr>
              <a:t>To access the files store in the newly created datastore, you can use the </a:t>
            </a:r>
            <a:r>
              <a:rPr lang="en-US" b="1" i="0">
                <a:solidFill>
                  <a:srgbClr val="212121"/>
                </a:solidFill>
                <a:effectLst/>
                <a:latin typeface="Aptos" panose="020B0004020202020204" pitchFamily="34" charset="0"/>
              </a:rPr>
              <a:t>read() </a:t>
            </a:r>
            <a:r>
              <a:rPr lang="en-US" b="0" i="0">
                <a:solidFill>
                  <a:srgbClr val="212121"/>
                </a:solidFill>
                <a:effectLst/>
                <a:latin typeface="Aptos" panose="020B0004020202020204" pitchFamily="34" charset="0"/>
              </a:rPr>
              <a:t>function. This function will call each file in the datastore one at a time. The first time </a:t>
            </a:r>
            <a:r>
              <a:rPr lang="en-US">
                <a:solidFill>
                  <a:srgbClr val="212121"/>
                </a:solidFill>
                <a:latin typeface="Aptos" panose="020B0004020202020204" pitchFamily="34" charset="0"/>
              </a:rPr>
              <a:t>you </a:t>
            </a:r>
            <a:r>
              <a:rPr lang="en-US" b="0" i="0">
                <a:solidFill>
                  <a:srgbClr val="212121"/>
                </a:solidFill>
                <a:effectLst/>
                <a:latin typeface="Aptos" panose="020B0004020202020204" pitchFamily="34" charset="0"/>
              </a:rPr>
              <a:t>use </a:t>
            </a:r>
            <a:r>
              <a:rPr lang="en-US" b="1" i="0">
                <a:solidFill>
                  <a:srgbClr val="212121"/>
                </a:solidFill>
                <a:effectLst/>
                <a:latin typeface="Aptos" panose="020B0004020202020204" pitchFamily="34" charset="0"/>
              </a:rPr>
              <a:t>read(), </a:t>
            </a:r>
            <a:r>
              <a:rPr lang="en-US" b="0" i="0">
                <a:solidFill>
                  <a:srgbClr val="212121"/>
                </a:solidFill>
                <a:effectLst/>
                <a:latin typeface="Aptos" panose="020B0004020202020204" pitchFamily="34" charset="0"/>
              </a:rPr>
              <a:t>data from the first file is imported. Using it a second imports data from the second file, and so on. </a:t>
            </a:r>
          </a:p>
          <a:p>
            <a:endParaRPr lang="en-US">
              <a:solidFill>
                <a:srgbClr val="212121"/>
              </a:solidFill>
              <a:latin typeface="Aptos" panose="020B0004020202020204" pitchFamily="34" charset="0"/>
            </a:endParaRPr>
          </a:p>
          <a:p>
            <a:r>
              <a:rPr lang="en-US" b="0" i="0">
                <a:solidFill>
                  <a:srgbClr val="212121"/>
                </a:solidFill>
                <a:effectLst/>
                <a:latin typeface="Aptos" panose="020B0004020202020204" pitchFamily="34" charset="0"/>
              </a:rPr>
              <a:t>Click the run button 3 times to see how the data table changes. What happens when you click the run button a 4th time?</a:t>
            </a:r>
          </a:p>
          <a:p>
            <a:endParaRPr lang="en-US" b="1" u="sng">
              <a:solidFill>
                <a:srgbClr val="00B050"/>
              </a:solidFill>
            </a:endParaRPr>
          </a:p>
        </p:txBody>
      </p:sp>
      <p:pic>
        <p:nvPicPr>
          <p:cNvPr id="8" name="Picture 7">
            <a:extLst>
              <a:ext uri="{FF2B5EF4-FFF2-40B4-BE49-F238E27FC236}">
                <a16:creationId xmlns:a16="http://schemas.microsoft.com/office/drawing/2014/main" id="{91526400-7519-B4B4-870B-873819C58705}"/>
              </a:ext>
            </a:extLst>
          </p:cNvPr>
          <p:cNvPicPr>
            <a:picLocks noChangeAspect="1"/>
          </p:cNvPicPr>
          <p:nvPr/>
        </p:nvPicPr>
        <p:blipFill>
          <a:blip r:embed="rId3"/>
          <a:stretch>
            <a:fillRect/>
          </a:stretch>
        </p:blipFill>
        <p:spPr>
          <a:xfrm>
            <a:off x="5656083" y="2963347"/>
            <a:ext cx="5943609" cy="1210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30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Datastores</a:t>
            </a:r>
          </a:p>
        </p:txBody>
      </p:sp>
      <p:sp>
        <p:nvSpPr>
          <p:cNvPr id="5" name="TextBox 4">
            <a:extLst>
              <a:ext uri="{FF2B5EF4-FFF2-40B4-BE49-F238E27FC236}">
                <a16:creationId xmlns:a16="http://schemas.microsoft.com/office/drawing/2014/main" id="{3B0B6E75-A674-D04F-DB90-8ABD05BAF419}"/>
              </a:ext>
            </a:extLst>
          </p:cNvPr>
          <p:cNvSpPr txBox="1"/>
          <p:nvPr/>
        </p:nvSpPr>
        <p:spPr>
          <a:xfrm>
            <a:off x="677333" y="1930400"/>
            <a:ext cx="4890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panose="020B0004020202020204" pitchFamily="34" charset="0"/>
              </a:rPr>
              <a:t>Before continuing, let's reset the datastore using </a:t>
            </a:r>
            <a:r>
              <a:rPr lang="en-US" b="1">
                <a:latin typeface="Aptos" panose="020B0004020202020204" pitchFamily="34" charset="0"/>
              </a:rPr>
              <a:t>reset()</a:t>
            </a:r>
            <a:r>
              <a:rPr lang="en-US">
                <a:latin typeface="Aptos" panose="020B0004020202020204" pitchFamily="34" charset="0"/>
              </a:rPr>
              <a:t> and use </a:t>
            </a:r>
            <a:r>
              <a:rPr lang="en-US" b="1">
                <a:latin typeface="Aptos" panose="020B0004020202020204" pitchFamily="34" charset="0"/>
              </a:rPr>
              <a:t>read() </a:t>
            </a:r>
            <a:r>
              <a:rPr lang="en-US">
                <a:latin typeface="Aptos" panose="020B0004020202020204" pitchFamily="34" charset="0"/>
              </a:rPr>
              <a:t>3 times to store each file in the datastore into its own variable. </a:t>
            </a:r>
          </a:p>
        </p:txBody>
      </p:sp>
      <p:pic>
        <p:nvPicPr>
          <p:cNvPr id="7" name="Picture 6">
            <a:extLst>
              <a:ext uri="{FF2B5EF4-FFF2-40B4-BE49-F238E27FC236}">
                <a16:creationId xmlns:a16="http://schemas.microsoft.com/office/drawing/2014/main" id="{9C2F5A96-331A-8751-7817-6EFECB32D26F}"/>
              </a:ext>
            </a:extLst>
          </p:cNvPr>
          <p:cNvPicPr>
            <a:picLocks noChangeAspect="1"/>
          </p:cNvPicPr>
          <p:nvPr/>
        </p:nvPicPr>
        <p:blipFill>
          <a:blip r:embed="rId3"/>
          <a:stretch>
            <a:fillRect/>
          </a:stretch>
        </p:blipFill>
        <p:spPr>
          <a:xfrm>
            <a:off x="2587673" y="3289641"/>
            <a:ext cx="8663898" cy="23628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94782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Sorting Data</a:t>
            </a:r>
          </a:p>
        </p:txBody>
      </p:sp>
      <p:sp>
        <p:nvSpPr>
          <p:cNvPr id="5" name="TextBox 4">
            <a:extLst>
              <a:ext uri="{FF2B5EF4-FFF2-40B4-BE49-F238E27FC236}">
                <a16:creationId xmlns:a16="http://schemas.microsoft.com/office/drawing/2014/main" id="{3B0B6E75-A674-D04F-DB90-8ABD05BAF419}"/>
              </a:ext>
            </a:extLst>
          </p:cNvPr>
          <p:cNvSpPr txBox="1"/>
          <p:nvPr/>
        </p:nvSpPr>
        <p:spPr>
          <a:xfrm>
            <a:off x="228705" y="1484093"/>
            <a:ext cx="489008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panose="020B0004020202020204" pitchFamily="34" charset="0"/>
              </a:rPr>
              <a:t>Let’s use some of the F1 data to explore two functionalities of data tables in MATLAB: sorting data and adding data to a table. Being able to quickly sort data is very helpful when providing data to an AI model. For this example, we will first call the 2012 race results and then sort the driver number column from least to greatest. </a:t>
            </a:r>
          </a:p>
        </p:txBody>
      </p:sp>
      <p:pic>
        <p:nvPicPr>
          <p:cNvPr id="6" name="Picture 5">
            <a:extLst>
              <a:ext uri="{FF2B5EF4-FFF2-40B4-BE49-F238E27FC236}">
                <a16:creationId xmlns:a16="http://schemas.microsoft.com/office/drawing/2014/main" id="{9F995B8A-17F0-A604-CDA5-826D9688A688}"/>
              </a:ext>
            </a:extLst>
          </p:cNvPr>
          <p:cNvPicPr>
            <a:picLocks noChangeAspect="1"/>
          </p:cNvPicPr>
          <p:nvPr/>
        </p:nvPicPr>
        <p:blipFill>
          <a:blip r:embed="rId3"/>
          <a:stretch>
            <a:fillRect/>
          </a:stretch>
        </p:blipFill>
        <p:spPr>
          <a:xfrm>
            <a:off x="6587433" y="1687618"/>
            <a:ext cx="4248627" cy="2410663"/>
          </a:xfrm>
          <a:prstGeom prst="roundRect">
            <a:avLst>
              <a:gd name="adj" fmla="val 8594"/>
            </a:avLst>
          </a:prstGeom>
          <a:solidFill>
            <a:srgbClr val="FFFFFF">
              <a:shade val="85000"/>
            </a:srgbClr>
          </a:solidFill>
          <a:ln>
            <a:noFill/>
          </a:ln>
          <a:effectLst>
            <a:reflection blurRad="12700" stA="38000" endPos="11000" dist="5000" dir="5400000" sy="-100000" algn="bl" rotWithShape="0"/>
          </a:effectLst>
        </p:spPr>
      </p:pic>
      <p:sp>
        <p:nvSpPr>
          <p:cNvPr id="9" name="TextBox 8">
            <a:extLst>
              <a:ext uri="{FF2B5EF4-FFF2-40B4-BE49-F238E27FC236}">
                <a16:creationId xmlns:a16="http://schemas.microsoft.com/office/drawing/2014/main" id="{A66DA786-67C5-CECA-941A-761C37B147D6}"/>
              </a:ext>
            </a:extLst>
          </p:cNvPr>
          <p:cNvSpPr txBox="1"/>
          <p:nvPr/>
        </p:nvSpPr>
        <p:spPr>
          <a:xfrm>
            <a:off x="226888" y="3640991"/>
            <a:ext cx="5377680" cy="923330"/>
          </a:xfrm>
          <a:prstGeom prst="rect">
            <a:avLst/>
          </a:prstGeom>
          <a:noFill/>
        </p:spPr>
        <p:txBody>
          <a:bodyPr wrap="square">
            <a:spAutoFit/>
          </a:bodyPr>
          <a:lstStyle/>
          <a:p>
            <a:pPr algn="l"/>
            <a:r>
              <a:rPr lang="en-US">
                <a:solidFill>
                  <a:srgbClr val="212121"/>
                </a:solidFill>
                <a:latin typeface="Aptos" panose="020B0004020202020204" pitchFamily="34" charset="0"/>
              </a:rPr>
              <a:t>H</a:t>
            </a:r>
            <a:r>
              <a:rPr lang="en-US" b="0" i="0">
                <a:solidFill>
                  <a:srgbClr val="212121"/>
                </a:solidFill>
                <a:effectLst/>
                <a:latin typeface="Aptos" panose="020B0004020202020204" pitchFamily="34" charset="0"/>
              </a:rPr>
              <a:t>over over the headings of each column until a dropdown arrow appears. This arrow allows </a:t>
            </a:r>
            <a:r>
              <a:rPr lang="en-US">
                <a:solidFill>
                  <a:srgbClr val="212121"/>
                </a:solidFill>
                <a:latin typeface="Aptos" panose="020B0004020202020204" pitchFamily="34" charset="0"/>
              </a:rPr>
              <a:t>you</a:t>
            </a:r>
            <a:r>
              <a:rPr lang="en-US" b="0" i="0">
                <a:solidFill>
                  <a:srgbClr val="212121"/>
                </a:solidFill>
                <a:effectLst/>
                <a:latin typeface="Aptos" panose="020B0004020202020204" pitchFamily="34" charset="0"/>
              </a:rPr>
              <a:t> to sort the data from smallest to largest or vice versa.</a:t>
            </a:r>
          </a:p>
        </p:txBody>
      </p:sp>
      <p:pic>
        <p:nvPicPr>
          <p:cNvPr id="14338" name="Picture 2">
            <a:extLst>
              <a:ext uri="{FF2B5EF4-FFF2-40B4-BE49-F238E27FC236}">
                <a16:creationId xmlns:a16="http://schemas.microsoft.com/office/drawing/2014/main" id="{26D7A408-4604-5F08-F1D9-D52DCCD7E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900" y="4900298"/>
            <a:ext cx="4539701" cy="92332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29C772C-FF23-9017-F6CA-71ABC516B26E}"/>
              </a:ext>
            </a:extLst>
          </p:cNvPr>
          <p:cNvCxnSpPr>
            <a:cxnSpLocks/>
          </p:cNvCxnSpPr>
          <p:nvPr/>
        </p:nvCxnSpPr>
        <p:spPr>
          <a:xfrm>
            <a:off x="5147362" y="2526436"/>
            <a:ext cx="1391955" cy="2876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2603A7-C2A0-A1F4-4F38-EDE818A7B340}"/>
              </a:ext>
            </a:extLst>
          </p:cNvPr>
          <p:cNvCxnSpPr>
            <a:cxnSpLocks/>
          </p:cNvCxnSpPr>
          <p:nvPr/>
        </p:nvCxnSpPr>
        <p:spPr>
          <a:xfrm>
            <a:off x="1805650" y="4601280"/>
            <a:ext cx="590060" cy="7606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AA6F9B-01CB-CFA8-9940-D5E3C5F69925}"/>
              </a:ext>
            </a:extLst>
          </p:cNvPr>
          <p:cNvSpPr txBox="1"/>
          <p:nvPr/>
        </p:nvSpPr>
        <p:spPr>
          <a:xfrm>
            <a:off x="5980176" y="4232041"/>
            <a:ext cx="5157216" cy="923330"/>
          </a:xfrm>
          <a:prstGeom prst="rect">
            <a:avLst/>
          </a:prstGeom>
          <a:noFill/>
        </p:spPr>
        <p:txBody>
          <a:bodyPr wrap="square">
            <a:spAutoFit/>
          </a:bodyPr>
          <a:lstStyle/>
          <a:p>
            <a:pPr algn="l"/>
            <a:r>
              <a:rPr lang="en-US" b="0" i="0">
                <a:solidFill>
                  <a:srgbClr val="212121"/>
                </a:solidFill>
                <a:effectLst/>
                <a:latin typeface="Aptos" panose="020B0004020202020204" pitchFamily="34" charset="0"/>
              </a:rPr>
              <a:t>Notice that after selecting one of these options, MATLAB will provide the code necessary to implement these changes into the live script. </a:t>
            </a:r>
          </a:p>
        </p:txBody>
      </p:sp>
      <p:pic>
        <p:nvPicPr>
          <p:cNvPr id="14340" name="Picture 4">
            <a:extLst>
              <a:ext uri="{FF2B5EF4-FFF2-40B4-BE49-F238E27FC236}">
                <a16:creationId xmlns:a16="http://schemas.microsoft.com/office/drawing/2014/main" id="{04C05D31-8416-8269-11CF-34D3A28D33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713"/>
          <a:stretch/>
        </p:blipFill>
        <p:spPr bwMode="auto">
          <a:xfrm>
            <a:off x="6096000" y="5440214"/>
            <a:ext cx="4778908" cy="95771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397C73AF-C256-F8E7-E226-AC0878DF5C43}"/>
              </a:ext>
            </a:extLst>
          </p:cNvPr>
          <p:cNvCxnSpPr>
            <a:cxnSpLocks/>
          </p:cNvCxnSpPr>
          <p:nvPr/>
        </p:nvCxnSpPr>
        <p:spPr>
          <a:xfrm flipH="1">
            <a:off x="8032830" y="5046562"/>
            <a:ext cx="452624" cy="872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111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Sorting Data</a:t>
            </a:r>
          </a:p>
        </p:txBody>
      </p:sp>
      <p:sp>
        <p:nvSpPr>
          <p:cNvPr id="5" name="TextBox 4">
            <a:extLst>
              <a:ext uri="{FF2B5EF4-FFF2-40B4-BE49-F238E27FC236}">
                <a16:creationId xmlns:a16="http://schemas.microsoft.com/office/drawing/2014/main" id="{3B0B6E75-A674-D04F-DB90-8ABD05BAF419}"/>
              </a:ext>
            </a:extLst>
          </p:cNvPr>
          <p:cNvSpPr txBox="1"/>
          <p:nvPr/>
        </p:nvSpPr>
        <p:spPr>
          <a:xfrm>
            <a:off x="592308" y="2115595"/>
            <a:ext cx="47907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00B050"/>
                </a:solidFill>
              </a:rPr>
              <a:t>Now you try! </a:t>
            </a:r>
            <a:br>
              <a:rPr lang="en-US" b="1" u="sng">
                <a:solidFill>
                  <a:srgbClr val="00B050"/>
                </a:solidFill>
              </a:rPr>
            </a:br>
            <a:endParaRPr lang="en-US" b="1" u="sng">
              <a:solidFill>
                <a:srgbClr val="00B050"/>
              </a:solidFill>
            </a:endParaRPr>
          </a:p>
          <a:p>
            <a:r>
              <a:rPr lang="en-US" b="0" i="0">
                <a:solidFill>
                  <a:srgbClr val="212121"/>
                </a:solidFill>
                <a:effectLst/>
                <a:latin typeface="Aptos" panose="020B0004020202020204" pitchFamily="34" charset="0"/>
              </a:rPr>
              <a:t>Go to the 2012 data table and follow the steps in the pervious slide to sort the </a:t>
            </a:r>
            <a:r>
              <a:rPr lang="en-US" b="0" i="0" err="1">
                <a:solidFill>
                  <a:srgbClr val="212121"/>
                </a:solidFill>
                <a:effectLst/>
                <a:latin typeface="Aptos" panose="020B0004020202020204" pitchFamily="34" charset="0"/>
              </a:rPr>
              <a:t>DriverNumber</a:t>
            </a:r>
            <a:r>
              <a:rPr lang="en-US" b="0" i="0">
                <a:solidFill>
                  <a:srgbClr val="212121"/>
                </a:solidFill>
                <a:effectLst/>
                <a:latin typeface="Aptos" panose="020B0004020202020204" pitchFamily="34" charset="0"/>
              </a:rPr>
              <a:t> column. </a:t>
            </a:r>
            <a:br>
              <a:rPr lang="en-US" b="0" i="0">
                <a:solidFill>
                  <a:srgbClr val="212121"/>
                </a:solidFill>
                <a:effectLst/>
                <a:latin typeface="Aptos" panose="020B0004020202020204" pitchFamily="34" charset="0"/>
              </a:rPr>
            </a:br>
            <a:endParaRPr lang="en-US" b="0" i="0">
              <a:solidFill>
                <a:srgbClr val="212121"/>
              </a:solidFill>
              <a:effectLst/>
              <a:latin typeface="Aptos" panose="020B0004020202020204" pitchFamily="34" charset="0"/>
            </a:endParaRPr>
          </a:p>
          <a:p>
            <a:r>
              <a:rPr lang="en-US" b="0" i="0">
                <a:solidFill>
                  <a:srgbClr val="212121"/>
                </a:solidFill>
                <a:effectLst/>
                <a:latin typeface="Aptos" panose="020B0004020202020204" pitchFamily="34" charset="0"/>
              </a:rPr>
              <a:t>Then click </a:t>
            </a:r>
            <a:r>
              <a:rPr lang="en-US" b="1" i="0">
                <a:solidFill>
                  <a:srgbClr val="212121"/>
                </a:solidFill>
                <a:effectLst/>
                <a:latin typeface="Aptos" panose="020B0004020202020204" pitchFamily="34" charset="0"/>
              </a:rPr>
              <a:t>"Update Code" </a:t>
            </a:r>
            <a:r>
              <a:rPr lang="en-US" b="0" i="0">
                <a:solidFill>
                  <a:srgbClr val="212121"/>
                </a:solidFill>
                <a:effectLst/>
                <a:latin typeface="Aptos" panose="020B0004020202020204" pitchFamily="34" charset="0"/>
              </a:rPr>
              <a:t>or </a:t>
            </a:r>
            <a:r>
              <a:rPr lang="en-US" b="1" i="0">
                <a:solidFill>
                  <a:srgbClr val="212121"/>
                </a:solidFill>
                <a:effectLst/>
                <a:latin typeface="Aptos" panose="020B0004020202020204" pitchFamily="34" charset="0"/>
              </a:rPr>
              <a:t>"Copy" </a:t>
            </a:r>
            <a:r>
              <a:rPr lang="en-US" b="0" i="0">
                <a:solidFill>
                  <a:srgbClr val="212121"/>
                </a:solidFill>
                <a:effectLst/>
                <a:latin typeface="Aptos" panose="020B0004020202020204" pitchFamily="34" charset="0"/>
              </a:rPr>
              <a:t>to incorporate the suggested code to the live script and rerun this section.</a:t>
            </a:r>
          </a:p>
          <a:p>
            <a:endParaRPr lang="en-US">
              <a:solidFill>
                <a:srgbClr val="212121"/>
              </a:solidFill>
              <a:latin typeface="Aptos" panose="020B0004020202020204" pitchFamily="34" charset="0"/>
            </a:endParaRPr>
          </a:p>
          <a:p>
            <a:r>
              <a:rPr lang="en-US" b="0" i="0">
                <a:solidFill>
                  <a:srgbClr val="212121"/>
                </a:solidFill>
                <a:effectLst/>
                <a:latin typeface="Aptos" panose="020B0004020202020204" pitchFamily="34" charset="0"/>
              </a:rPr>
              <a:t>When you sorted the </a:t>
            </a:r>
            <a:r>
              <a:rPr lang="en-US" b="0" i="0" err="1">
                <a:solidFill>
                  <a:srgbClr val="212121"/>
                </a:solidFill>
                <a:effectLst/>
                <a:latin typeface="Aptos" panose="020B0004020202020204" pitchFamily="34" charset="0"/>
              </a:rPr>
              <a:t>DriverNumber</a:t>
            </a:r>
            <a:r>
              <a:rPr lang="en-US" b="0" i="0">
                <a:solidFill>
                  <a:srgbClr val="212121"/>
                </a:solidFill>
                <a:effectLst/>
                <a:latin typeface="Aptos" panose="020B0004020202020204" pitchFamily="34" charset="0"/>
              </a:rPr>
              <a:t> column, did the other columns also change?</a:t>
            </a:r>
            <a:endParaRPr lang="en-US" b="1" u="sng">
              <a:solidFill>
                <a:srgbClr val="00B050"/>
              </a:solidFill>
            </a:endParaRPr>
          </a:p>
        </p:txBody>
      </p:sp>
      <p:pic>
        <p:nvPicPr>
          <p:cNvPr id="4" name="Picture 3">
            <a:extLst>
              <a:ext uri="{FF2B5EF4-FFF2-40B4-BE49-F238E27FC236}">
                <a16:creationId xmlns:a16="http://schemas.microsoft.com/office/drawing/2014/main" id="{195A4F3E-41DA-337B-1F2A-23EC8149FB31}"/>
              </a:ext>
            </a:extLst>
          </p:cNvPr>
          <p:cNvPicPr>
            <a:picLocks noChangeAspect="1"/>
          </p:cNvPicPr>
          <p:nvPr/>
        </p:nvPicPr>
        <p:blipFill>
          <a:blip r:embed="rId3"/>
          <a:stretch>
            <a:fillRect/>
          </a:stretch>
        </p:blipFill>
        <p:spPr>
          <a:xfrm>
            <a:off x="5463344" y="2023000"/>
            <a:ext cx="6287116" cy="3567298"/>
          </a:xfrm>
          <a:prstGeom prst="roundRect">
            <a:avLst>
              <a:gd name="adj" fmla="val 8594"/>
            </a:avLst>
          </a:prstGeom>
          <a:solidFill>
            <a:srgbClr val="FFFFFF">
              <a:shade val="85000"/>
            </a:srgbClr>
          </a:solidFill>
          <a:ln>
            <a:noFill/>
          </a:ln>
          <a:effectLst>
            <a:reflection blurRad="12700" stA="38000" endPos="11000" dist="5000" dir="5400000" sy="-100000" algn="bl" rotWithShape="0"/>
          </a:effectLst>
        </p:spPr>
      </p:pic>
    </p:spTree>
    <p:extLst>
      <p:ext uri="{BB962C8B-B14F-4D97-AF65-F5344CB8AC3E}">
        <p14:creationId xmlns:p14="http://schemas.microsoft.com/office/powerpoint/2010/main" val="1879373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Sorting Data</a:t>
            </a:r>
          </a:p>
        </p:txBody>
      </p:sp>
      <p:sp>
        <p:nvSpPr>
          <p:cNvPr id="5" name="TextBox 4">
            <a:extLst>
              <a:ext uri="{FF2B5EF4-FFF2-40B4-BE49-F238E27FC236}">
                <a16:creationId xmlns:a16="http://schemas.microsoft.com/office/drawing/2014/main" id="{3B0B6E75-A674-D04F-DB90-8ABD05BAF419}"/>
              </a:ext>
            </a:extLst>
          </p:cNvPr>
          <p:cNvSpPr txBox="1"/>
          <p:nvPr/>
        </p:nvSpPr>
        <p:spPr>
          <a:xfrm>
            <a:off x="580345" y="2254788"/>
            <a:ext cx="37829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panose="020B0004020202020204" pitchFamily="34" charset="0"/>
              </a:rPr>
              <a:t>Another important feature is the ability to add columns to an existing data table. Adding columns to a table can be a useful way of storing the results of calculations performed on a dataset. </a:t>
            </a:r>
            <a:br>
              <a:rPr lang="en-US">
                <a:latin typeface="Aptos" panose="020B0004020202020204" pitchFamily="34" charset="0"/>
              </a:rPr>
            </a:br>
            <a:endParaRPr lang="en-US">
              <a:latin typeface="Aptos" panose="020B0004020202020204" pitchFamily="34" charset="0"/>
            </a:endParaRPr>
          </a:p>
          <a:p>
            <a:r>
              <a:rPr lang="en-US">
                <a:latin typeface="Aptos" panose="020B0004020202020204" pitchFamily="34" charset="0"/>
              </a:rPr>
              <a:t>The code on the right adds an extra column of data to the 2012 race results using </a:t>
            </a:r>
            <a:r>
              <a:rPr lang="en-US" b="1">
                <a:latin typeface="Aptos" panose="020B0004020202020204" pitchFamily="34" charset="0"/>
              </a:rPr>
              <a:t>dot notation</a:t>
            </a:r>
            <a:r>
              <a:rPr lang="en-US">
                <a:latin typeface="Aptos" panose="020B0004020202020204" pitchFamily="34" charset="0"/>
              </a:rPr>
              <a:t>. The additional column will contain the number of laps in a race</a:t>
            </a:r>
          </a:p>
        </p:txBody>
      </p:sp>
      <p:pic>
        <p:nvPicPr>
          <p:cNvPr id="7" name="Picture 6">
            <a:extLst>
              <a:ext uri="{FF2B5EF4-FFF2-40B4-BE49-F238E27FC236}">
                <a16:creationId xmlns:a16="http://schemas.microsoft.com/office/drawing/2014/main" id="{B17F23C2-22D0-E91F-D8DB-FC46E6F5F9AB}"/>
              </a:ext>
            </a:extLst>
          </p:cNvPr>
          <p:cNvPicPr>
            <a:picLocks noChangeAspect="1"/>
          </p:cNvPicPr>
          <p:nvPr/>
        </p:nvPicPr>
        <p:blipFill>
          <a:blip r:embed="rId3"/>
          <a:stretch>
            <a:fillRect/>
          </a:stretch>
        </p:blipFill>
        <p:spPr>
          <a:xfrm>
            <a:off x="4460257" y="1930400"/>
            <a:ext cx="7616561" cy="1351164"/>
          </a:xfrm>
          <a:prstGeom prst="rect">
            <a:avLst/>
          </a:prstGeom>
        </p:spPr>
      </p:pic>
      <p:cxnSp>
        <p:nvCxnSpPr>
          <p:cNvPr id="8" name="Straight Arrow Connector 7">
            <a:extLst>
              <a:ext uri="{FF2B5EF4-FFF2-40B4-BE49-F238E27FC236}">
                <a16:creationId xmlns:a16="http://schemas.microsoft.com/office/drawing/2014/main" id="{234BDEA3-8091-CAE1-F96D-760534C9F86F}"/>
              </a:ext>
            </a:extLst>
          </p:cNvPr>
          <p:cNvCxnSpPr>
            <a:cxnSpLocks/>
          </p:cNvCxnSpPr>
          <p:nvPr/>
        </p:nvCxnSpPr>
        <p:spPr>
          <a:xfrm>
            <a:off x="8032830" y="3646031"/>
            <a:ext cx="0" cy="3169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7818BFD-36AE-B093-BF78-C7AFC805DD0D}"/>
              </a:ext>
            </a:extLst>
          </p:cNvPr>
          <p:cNvSpPr txBox="1">
            <a:spLocks/>
          </p:cNvSpPr>
          <p:nvPr/>
        </p:nvSpPr>
        <p:spPr>
          <a:xfrm>
            <a:off x="6367254" y="3321961"/>
            <a:ext cx="3352939" cy="434975"/>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b="1">
                <a:solidFill>
                  <a:srgbClr val="FF0000"/>
                </a:solidFill>
                <a:latin typeface="Aptos"/>
                <a:cs typeface="Arial"/>
              </a:rPr>
              <a:t>Output</a:t>
            </a:r>
          </a:p>
        </p:txBody>
      </p:sp>
      <p:pic>
        <p:nvPicPr>
          <p:cNvPr id="13" name="Picture 12">
            <a:extLst>
              <a:ext uri="{FF2B5EF4-FFF2-40B4-BE49-F238E27FC236}">
                <a16:creationId xmlns:a16="http://schemas.microsoft.com/office/drawing/2014/main" id="{8BD74EAF-9695-55D6-CB3D-F6C08DF0A8CF}"/>
              </a:ext>
            </a:extLst>
          </p:cNvPr>
          <p:cNvPicPr>
            <a:picLocks noChangeAspect="1"/>
          </p:cNvPicPr>
          <p:nvPr/>
        </p:nvPicPr>
        <p:blipFill>
          <a:blip r:embed="rId4"/>
          <a:stretch>
            <a:fillRect/>
          </a:stretch>
        </p:blipFill>
        <p:spPr>
          <a:xfrm>
            <a:off x="4874460" y="3756936"/>
            <a:ext cx="6338525" cy="3035350"/>
          </a:xfrm>
          <a:prstGeom prst="rect">
            <a:avLst/>
          </a:prstGeom>
        </p:spPr>
      </p:pic>
    </p:spTree>
    <p:extLst>
      <p:ext uri="{BB962C8B-B14F-4D97-AF65-F5344CB8AC3E}">
        <p14:creationId xmlns:p14="http://schemas.microsoft.com/office/powerpoint/2010/main" val="410291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Missing Data</a:t>
            </a:r>
          </a:p>
        </p:txBody>
      </p:sp>
      <p:sp>
        <p:nvSpPr>
          <p:cNvPr id="11" name="TextBox 10">
            <a:extLst>
              <a:ext uri="{FF2B5EF4-FFF2-40B4-BE49-F238E27FC236}">
                <a16:creationId xmlns:a16="http://schemas.microsoft.com/office/drawing/2014/main" id="{9F3C6535-49C9-2DD3-D9CB-4AB343D918FE}"/>
              </a:ext>
            </a:extLst>
          </p:cNvPr>
          <p:cNvSpPr txBox="1"/>
          <p:nvPr/>
        </p:nvSpPr>
        <p:spPr>
          <a:xfrm>
            <a:off x="677334" y="1593631"/>
            <a:ext cx="8781288" cy="5078313"/>
          </a:xfrm>
          <a:prstGeom prst="rect">
            <a:avLst/>
          </a:prstGeom>
          <a:noFill/>
        </p:spPr>
        <p:txBody>
          <a:bodyPr wrap="square" lIns="91440" tIns="45720" rIns="91440" bIns="45720" anchor="t">
            <a:spAutoFit/>
          </a:bodyPr>
          <a:lstStyle/>
          <a:p>
            <a:r>
              <a:rPr lang="en-US">
                <a:latin typeface="Aptos" panose="020B0004020202020204" pitchFamily="34" charset="0"/>
              </a:rPr>
              <a:t>Finally, let's review what can be done when the data you have has missing values. When files with missing values are imported into MATLAB, the missing data is often replaced with </a:t>
            </a:r>
            <a:r>
              <a:rPr lang="en-US" err="1">
                <a:latin typeface="Aptos" panose="020B0004020202020204" pitchFamily="34" charset="0"/>
              </a:rPr>
              <a:t>NaN</a:t>
            </a:r>
            <a:r>
              <a:rPr lang="en-US">
                <a:latin typeface="Aptos" panose="020B0004020202020204" pitchFamily="34" charset="0"/>
              </a:rPr>
              <a:t> (Not a Number). Any calculations involving </a:t>
            </a:r>
            <a:r>
              <a:rPr lang="en-US" err="1">
                <a:latin typeface="Aptos" panose="020B0004020202020204" pitchFamily="34" charset="0"/>
              </a:rPr>
              <a:t>NaN</a:t>
            </a:r>
            <a:r>
              <a:rPr lang="en-US">
                <a:latin typeface="Aptos" panose="020B0004020202020204" pitchFamily="34" charset="0"/>
              </a:rPr>
              <a:t> will result in a value of </a:t>
            </a:r>
            <a:r>
              <a:rPr lang="en-US" err="1">
                <a:latin typeface="Aptos" panose="020B0004020202020204" pitchFamily="34" charset="0"/>
              </a:rPr>
              <a:t>NaN</a:t>
            </a:r>
            <a:r>
              <a:rPr lang="en-US">
                <a:latin typeface="Aptos" panose="020B0004020202020204" pitchFamily="34" charset="0"/>
              </a:rPr>
              <a:t> and can create misleading computations. </a:t>
            </a:r>
          </a:p>
          <a:p>
            <a:endParaRPr lang="en-US">
              <a:latin typeface="Aptos" panose="020B0004020202020204" pitchFamily="34" charset="0"/>
            </a:endParaRPr>
          </a:p>
          <a:p>
            <a:endParaRPr lang="en-US">
              <a:latin typeface="Aptos" panose="020B0004020202020204" pitchFamily="34" charset="0"/>
            </a:endParaRPr>
          </a:p>
          <a:p>
            <a:br>
              <a:rPr lang="en-US">
                <a:latin typeface="Aptos" panose="020B0004020202020204" pitchFamily="34" charset="0"/>
              </a:rPr>
            </a:br>
            <a:br>
              <a:rPr lang="en-US">
                <a:latin typeface="Aptos" panose="020B0004020202020204" pitchFamily="34" charset="0"/>
              </a:rPr>
            </a:br>
            <a:endParaRPr lang="en-US">
              <a:latin typeface="Aptos" panose="020B0004020202020204" pitchFamily="34" charset="0"/>
            </a:endParaRPr>
          </a:p>
          <a:p>
            <a:endParaRPr lang="en-US">
              <a:latin typeface="Aptos" panose="020B0004020202020204" pitchFamily="34" charset="0"/>
            </a:endParaRPr>
          </a:p>
          <a:p>
            <a:br>
              <a:rPr lang="en-US">
                <a:latin typeface="Aptos" panose="020B0004020202020204" pitchFamily="34" charset="0"/>
              </a:rPr>
            </a:br>
            <a:endParaRPr lang="en-US">
              <a:latin typeface="Aptos" panose="020B0004020202020204" pitchFamily="34" charset="0"/>
            </a:endParaRPr>
          </a:p>
          <a:p>
            <a:br>
              <a:rPr lang="en-US">
                <a:latin typeface="Aptos" panose="020B0004020202020204" pitchFamily="34" charset="0"/>
              </a:rPr>
            </a:br>
            <a:br>
              <a:rPr lang="en-US">
                <a:latin typeface="Aptos" panose="020B0004020202020204" pitchFamily="34" charset="0"/>
              </a:rPr>
            </a:br>
            <a:endParaRPr lang="en-US">
              <a:latin typeface="Aptos" panose="020B0004020202020204" pitchFamily="34" charset="0"/>
            </a:endParaRPr>
          </a:p>
          <a:p>
            <a:endParaRPr lang="en-US">
              <a:latin typeface="Aptos" panose="020B0004020202020204" pitchFamily="34" charset="0"/>
            </a:endParaRPr>
          </a:p>
          <a:p>
            <a:r>
              <a:rPr lang="en-US">
                <a:latin typeface="Aptos" panose="020B0004020202020204" pitchFamily="34" charset="0"/>
              </a:rPr>
              <a:t>The image above shows some functions that are commonly used to deal with missing data values.</a:t>
            </a:r>
          </a:p>
        </p:txBody>
      </p:sp>
      <p:pic>
        <p:nvPicPr>
          <p:cNvPr id="4" name="Graphic 3" descr="Magnifying glass with solid fill">
            <a:extLst>
              <a:ext uri="{FF2B5EF4-FFF2-40B4-BE49-F238E27FC236}">
                <a16:creationId xmlns:a16="http://schemas.microsoft.com/office/drawing/2014/main" id="{C3E86C37-0A18-5A4B-B2D7-507E6DBEDE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2047" y="2701448"/>
            <a:ext cx="1111356" cy="1092541"/>
          </a:xfrm>
          <a:prstGeom prst="rect">
            <a:avLst/>
          </a:prstGeom>
        </p:spPr>
      </p:pic>
      <p:pic>
        <p:nvPicPr>
          <p:cNvPr id="1030" name="Picture 6">
            <a:extLst>
              <a:ext uri="{FF2B5EF4-FFF2-40B4-BE49-F238E27FC236}">
                <a16:creationId xmlns:a16="http://schemas.microsoft.com/office/drawing/2014/main" id="{B97B5FA0-CE50-8AAD-02F8-8ADA11B466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 t="-1" b="19062"/>
          <a:stretch/>
        </p:blipFill>
        <p:spPr bwMode="auto">
          <a:xfrm>
            <a:off x="1426140" y="2855026"/>
            <a:ext cx="7283517" cy="2935525"/>
          </a:xfrm>
          <a:prstGeom prst="rect">
            <a:avLst/>
          </a:prstGeom>
          <a:noFill/>
          <a:ln w="22225">
            <a:solidFill>
              <a:schemeClr val="bg2"/>
            </a:solidFill>
          </a:ln>
          <a:extLst>
            <a:ext uri="{909E8E84-426E-40DD-AFC4-6F175D3DCCD1}">
              <a14:hiddenFill xmlns:a14="http://schemas.microsoft.com/office/drawing/2010/main">
                <a:solidFill>
                  <a:srgbClr val="FFFFFF"/>
                </a:solidFill>
              </a14:hiddenFill>
            </a:ext>
          </a:extLst>
        </p:spPr>
      </p:pic>
      <p:pic>
        <p:nvPicPr>
          <p:cNvPr id="5" name="Graphic 4" descr="Question Mark with solid fill">
            <a:extLst>
              <a:ext uri="{FF2B5EF4-FFF2-40B4-BE49-F238E27FC236}">
                <a16:creationId xmlns:a16="http://schemas.microsoft.com/office/drawing/2014/main" id="{8A042400-5266-DB1B-1E8D-F272CCDDD8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6281" y="4571060"/>
            <a:ext cx="914400" cy="914400"/>
          </a:xfrm>
          <a:prstGeom prst="rect">
            <a:avLst/>
          </a:prstGeom>
        </p:spPr>
      </p:pic>
    </p:spTree>
    <p:extLst>
      <p:ext uri="{BB962C8B-B14F-4D97-AF65-F5344CB8AC3E}">
        <p14:creationId xmlns:p14="http://schemas.microsoft.com/office/powerpoint/2010/main" val="1217284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Missing Data</a:t>
            </a:r>
          </a:p>
        </p:txBody>
      </p:sp>
      <p:sp>
        <p:nvSpPr>
          <p:cNvPr id="11" name="TextBox 10">
            <a:extLst>
              <a:ext uri="{FF2B5EF4-FFF2-40B4-BE49-F238E27FC236}">
                <a16:creationId xmlns:a16="http://schemas.microsoft.com/office/drawing/2014/main" id="{9F3C6535-49C9-2DD3-D9CB-4AB343D918FE}"/>
              </a:ext>
            </a:extLst>
          </p:cNvPr>
          <p:cNvSpPr txBox="1"/>
          <p:nvPr/>
        </p:nvSpPr>
        <p:spPr>
          <a:xfrm>
            <a:off x="677334" y="1593631"/>
            <a:ext cx="8781288" cy="3970318"/>
          </a:xfrm>
          <a:prstGeom prst="rect">
            <a:avLst/>
          </a:prstGeom>
          <a:noFill/>
        </p:spPr>
        <p:txBody>
          <a:bodyPr wrap="square" lIns="91440" tIns="45720" rIns="91440" bIns="45720" anchor="t">
            <a:spAutoFit/>
          </a:bodyPr>
          <a:lstStyle/>
          <a:p>
            <a:r>
              <a:rPr lang="en-US">
                <a:latin typeface="Aptos" panose="020B0004020202020204" pitchFamily="34" charset="0"/>
              </a:rPr>
              <a:t>To show how two of these functions work, first let’s create a data table of imaginary release dates from five artists by running the code below. The data table will purposefully contain missing information. </a:t>
            </a:r>
          </a:p>
          <a:p>
            <a:endParaRPr lang="en-US">
              <a:latin typeface="Aptos" panose="020B0004020202020204" pitchFamily="34" charset="0"/>
            </a:endParaRPr>
          </a:p>
          <a:p>
            <a:br>
              <a:rPr lang="en-US">
                <a:latin typeface="Aptos" panose="020B0004020202020204" pitchFamily="34" charset="0"/>
              </a:rPr>
            </a:br>
            <a:br>
              <a:rPr lang="en-US">
                <a:latin typeface="Aptos" panose="020B0004020202020204" pitchFamily="34" charset="0"/>
              </a:rPr>
            </a:br>
            <a:endParaRPr lang="en-US">
              <a:latin typeface="Aptos" panose="020B0004020202020204" pitchFamily="34" charset="0"/>
            </a:endParaRPr>
          </a:p>
          <a:p>
            <a:endParaRPr lang="en-US">
              <a:latin typeface="Aptos" panose="020B0004020202020204" pitchFamily="34" charset="0"/>
            </a:endParaRPr>
          </a:p>
          <a:p>
            <a:br>
              <a:rPr lang="en-US">
                <a:latin typeface="Aptos" panose="020B0004020202020204" pitchFamily="34" charset="0"/>
              </a:rPr>
            </a:br>
            <a:endParaRPr lang="en-US">
              <a:latin typeface="Aptos" panose="020B0004020202020204" pitchFamily="34" charset="0"/>
            </a:endParaRPr>
          </a:p>
          <a:p>
            <a:br>
              <a:rPr lang="en-US">
                <a:latin typeface="Aptos" panose="020B0004020202020204" pitchFamily="34" charset="0"/>
              </a:rPr>
            </a:br>
            <a:br>
              <a:rPr lang="en-US">
                <a:latin typeface="Aptos" panose="020B0004020202020204" pitchFamily="34" charset="0"/>
              </a:rPr>
            </a:br>
            <a:endParaRPr lang="en-US">
              <a:latin typeface="Aptos" panose="020B0004020202020204" pitchFamily="34" charset="0"/>
            </a:endParaRPr>
          </a:p>
          <a:p>
            <a:endParaRPr lang="en-US">
              <a:latin typeface="Aptos" panose="020B0004020202020204" pitchFamily="34" charset="0"/>
            </a:endParaRPr>
          </a:p>
        </p:txBody>
      </p:sp>
      <p:pic>
        <p:nvPicPr>
          <p:cNvPr id="5" name="Picture 4" descr="A computer screen shot of a black screen with green and white text&#10;&#10;Description automatically generated">
            <a:extLst>
              <a:ext uri="{FF2B5EF4-FFF2-40B4-BE49-F238E27FC236}">
                <a16:creationId xmlns:a16="http://schemas.microsoft.com/office/drawing/2014/main" id="{2C78900B-EA18-A653-EBB9-44B736694B92}"/>
              </a:ext>
            </a:extLst>
          </p:cNvPr>
          <p:cNvPicPr>
            <a:picLocks noChangeAspect="1"/>
          </p:cNvPicPr>
          <p:nvPr/>
        </p:nvPicPr>
        <p:blipFill>
          <a:blip r:embed="rId3"/>
          <a:stretch>
            <a:fillRect/>
          </a:stretch>
        </p:blipFill>
        <p:spPr>
          <a:xfrm>
            <a:off x="250508" y="3116262"/>
            <a:ext cx="5848985" cy="2596515"/>
          </a:xfrm>
          <a:prstGeom prst="rect">
            <a:avLst/>
          </a:prstGeom>
          <a:ln>
            <a:noFill/>
          </a:ln>
          <a:effectLst>
            <a:outerShdw blurRad="190500" algn="tl" rotWithShape="0">
              <a:srgbClr val="000000">
                <a:alpha val="70000"/>
              </a:srgbClr>
            </a:outerShdw>
          </a:effectLst>
        </p:spPr>
      </p:pic>
      <p:cxnSp>
        <p:nvCxnSpPr>
          <p:cNvPr id="7" name="Straight Arrow Connector 6">
            <a:extLst>
              <a:ext uri="{FF2B5EF4-FFF2-40B4-BE49-F238E27FC236}">
                <a16:creationId xmlns:a16="http://schemas.microsoft.com/office/drawing/2014/main" id="{467B0F6D-7F99-E079-C21A-EA1D20B184FE}"/>
              </a:ext>
            </a:extLst>
          </p:cNvPr>
          <p:cNvCxnSpPr>
            <a:cxnSpLocks/>
          </p:cNvCxnSpPr>
          <p:nvPr/>
        </p:nvCxnSpPr>
        <p:spPr>
          <a:xfrm flipV="1">
            <a:off x="6325922" y="4266961"/>
            <a:ext cx="426755" cy="69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3E463C5-2349-4899-8B04-209B203BD964}"/>
              </a:ext>
            </a:extLst>
          </p:cNvPr>
          <p:cNvPicPr>
            <a:picLocks noChangeAspect="1"/>
          </p:cNvPicPr>
          <p:nvPr/>
        </p:nvPicPr>
        <p:blipFill>
          <a:blip r:embed="rId4"/>
          <a:stretch>
            <a:fillRect/>
          </a:stretch>
        </p:blipFill>
        <p:spPr>
          <a:xfrm>
            <a:off x="6878391" y="3578790"/>
            <a:ext cx="4761241" cy="1747913"/>
          </a:xfrm>
          <a:prstGeom prst="rect">
            <a:avLst/>
          </a:prstGeom>
          <a:ln>
            <a:noFill/>
          </a:ln>
          <a:effectLst>
            <a:outerShdw blurRad="190500" algn="tl" rotWithShape="0">
              <a:srgbClr val="000000">
                <a:alpha val="70000"/>
              </a:srgbClr>
            </a:outerShdw>
          </a:effectLst>
        </p:spPr>
      </p:pic>
      <p:pic>
        <p:nvPicPr>
          <p:cNvPr id="10" name="Graphic 9" descr="Magnifying glass with solid fill">
            <a:extLst>
              <a:ext uri="{FF2B5EF4-FFF2-40B4-BE49-F238E27FC236}">
                <a16:creationId xmlns:a16="http://schemas.microsoft.com/office/drawing/2014/main" id="{41A0CCBD-5F4D-8D21-A15E-C3A776D26B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5327" y="1990248"/>
            <a:ext cx="1111356" cy="1092541"/>
          </a:xfrm>
          <a:prstGeom prst="rect">
            <a:avLst/>
          </a:prstGeom>
        </p:spPr>
      </p:pic>
    </p:spTree>
    <p:extLst>
      <p:ext uri="{BB962C8B-B14F-4D97-AF65-F5344CB8AC3E}">
        <p14:creationId xmlns:p14="http://schemas.microsoft.com/office/powerpoint/2010/main" val="246641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192525" y="571072"/>
            <a:ext cx="8781130" cy="1320800"/>
          </a:xfrm>
        </p:spPr>
        <p:txBody>
          <a:bodyPr>
            <a:normAutofit/>
          </a:bodyPr>
          <a:lstStyle/>
          <a:p>
            <a:r>
              <a:rPr lang="en-US" b="1">
                <a:solidFill>
                  <a:srgbClr val="005496"/>
                </a:solidFill>
                <a:cs typeface="Calibri" panose="020F0502020204030204" pitchFamily="34" charset="0"/>
              </a:rPr>
              <a:t>Gathering and Organizing Data</a:t>
            </a:r>
          </a:p>
        </p:txBody>
      </p:sp>
      <p:sp>
        <p:nvSpPr>
          <p:cNvPr id="9" name="TextBox 8">
            <a:extLst>
              <a:ext uri="{FF2B5EF4-FFF2-40B4-BE49-F238E27FC236}">
                <a16:creationId xmlns:a16="http://schemas.microsoft.com/office/drawing/2014/main" id="{11FD371A-A358-3F7F-999B-78E54424BAD0}"/>
              </a:ext>
            </a:extLst>
          </p:cNvPr>
          <p:cNvSpPr txBox="1"/>
          <p:nvPr/>
        </p:nvSpPr>
        <p:spPr>
          <a:xfrm>
            <a:off x="439950" y="1361452"/>
            <a:ext cx="9750748" cy="3345018"/>
          </a:xfrm>
          <a:prstGeom prst="rect">
            <a:avLst/>
          </a:prstGeom>
          <a:noFill/>
        </p:spPr>
        <p:txBody>
          <a:bodyPr wrap="square" lIns="91440" tIns="45720" rIns="91440" bIns="45720" rtlCol="0" anchor="t">
            <a:spAutoFit/>
          </a:bodyPr>
          <a:lstStyle/>
          <a:p>
            <a:pPr marL="0" marR="0">
              <a:lnSpc>
                <a:spcPct val="116000"/>
              </a:lnSpc>
              <a:spcBef>
                <a:spcPts val="900"/>
              </a:spcBef>
              <a:spcAft>
                <a:spcPts val="900"/>
              </a:spcAft>
            </a:pPr>
            <a:r>
              <a:rPr lang="en-US" sz="1800" b="1">
                <a:solidFill>
                  <a:srgbClr val="FF6600"/>
                </a:solidFill>
                <a:effectLst/>
                <a:highlight>
                  <a:srgbClr val="FFFFFF"/>
                </a:highlight>
                <a:latin typeface="Aptos"/>
                <a:ea typeface="Times New Roman" panose="02020603050405020304" pitchFamily="18" charset="0"/>
                <a:cs typeface="Times New Roman"/>
              </a:rPr>
              <a:t>After discussing the questions let’s introduce some key concepts for this lesson.</a:t>
            </a:r>
          </a:p>
          <a:p>
            <a:pPr marL="342900" marR="0" lvl="0" indent="-342900">
              <a:lnSpc>
                <a:spcPct val="116000"/>
              </a:lnSpc>
              <a:spcBef>
                <a:spcPts val="0"/>
              </a:spcBef>
              <a:spcAft>
                <a:spcPts val="800"/>
              </a:spcAft>
              <a:buFont typeface="+mj-lt"/>
              <a:buAutoNum type="arabicPeriod"/>
              <a:tabLst>
                <a:tab pos="457200" algn="l"/>
              </a:tabLst>
            </a:pPr>
            <a:r>
              <a:rPr lang="en-US" sz="1800">
                <a:solidFill>
                  <a:srgbClr val="000000"/>
                </a:solidFill>
                <a:effectLst/>
                <a:highlight>
                  <a:srgbClr val="FFFFFF"/>
                </a:highlight>
                <a:latin typeface="Aptos"/>
                <a:ea typeface="Times New Roman" panose="02020603050405020304" pitchFamily="18" charset="0"/>
                <a:cs typeface="Times New Roman"/>
              </a:rPr>
              <a:t>Data scientists obtain large amounts of data from various sources using a combination of techniques and tools. Some of the most common ways include application programming interfaces (APIs) and Web scraping. The focus of this lesson will be APIs.</a:t>
            </a:r>
          </a:p>
          <a:p>
            <a:pPr marL="342900" marR="0" lvl="0" indent="-342900">
              <a:lnSpc>
                <a:spcPct val="116000"/>
              </a:lnSpc>
              <a:spcBef>
                <a:spcPts val="0"/>
              </a:spcBef>
              <a:spcAft>
                <a:spcPts val="800"/>
              </a:spcAft>
              <a:buFont typeface="+mj-lt"/>
              <a:buAutoNum type="arabicPeriod"/>
              <a:tabLst>
                <a:tab pos="457200" algn="l"/>
              </a:tabLst>
            </a:pPr>
            <a:r>
              <a:rPr lang="en-US" sz="1800">
                <a:solidFill>
                  <a:srgbClr val="000000"/>
                </a:solidFill>
                <a:effectLst/>
                <a:highlight>
                  <a:srgbClr val="FFFFFF"/>
                </a:highlight>
                <a:latin typeface="Aptos"/>
                <a:ea typeface="Times New Roman" panose="02020603050405020304" pitchFamily="18" charset="0"/>
                <a:cs typeface="Times New Roman"/>
              </a:rPr>
              <a:t>APIs are mechanisms that enable 2 software components to communicate with each other using a set of definitions and protocols. One application of APIs is weather apps. The app (client) communicates with a weather database (server) via APIs to provide the user with weather updates.</a:t>
            </a:r>
          </a:p>
          <a:p>
            <a:pPr marL="0" marR="0">
              <a:spcBef>
                <a:spcPts val="900"/>
              </a:spcBef>
              <a:spcAft>
                <a:spcPts val="900"/>
              </a:spcAft>
            </a:pPr>
            <a:endParaRPr lang="en-US" sz="1600">
              <a:effectLst/>
              <a:highlight>
                <a:srgbClr val="FFFFFF"/>
              </a:highligh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2111F9E0-060B-EA0E-A324-228B8B4FB3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337" y="4336766"/>
            <a:ext cx="7671933" cy="1644486"/>
          </a:xfrm>
          <a:prstGeom prst="rect">
            <a:avLst/>
          </a:prstGeom>
          <a:noFill/>
        </p:spPr>
      </p:pic>
    </p:spTree>
    <p:extLst>
      <p:ext uri="{BB962C8B-B14F-4D97-AF65-F5344CB8AC3E}">
        <p14:creationId xmlns:p14="http://schemas.microsoft.com/office/powerpoint/2010/main" val="2858846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Missing Data</a:t>
            </a:r>
          </a:p>
        </p:txBody>
      </p:sp>
      <p:sp>
        <p:nvSpPr>
          <p:cNvPr id="11" name="TextBox 10">
            <a:extLst>
              <a:ext uri="{FF2B5EF4-FFF2-40B4-BE49-F238E27FC236}">
                <a16:creationId xmlns:a16="http://schemas.microsoft.com/office/drawing/2014/main" id="{9F3C6535-49C9-2DD3-D9CB-4AB343D918FE}"/>
              </a:ext>
            </a:extLst>
          </p:cNvPr>
          <p:cNvSpPr txBox="1"/>
          <p:nvPr/>
        </p:nvSpPr>
        <p:spPr>
          <a:xfrm>
            <a:off x="677334" y="1787157"/>
            <a:ext cx="2495666" cy="2031325"/>
          </a:xfrm>
          <a:prstGeom prst="rect">
            <a:avLst/>
          </a:prstGeom>
          <a:noFill/>
        </p:spPr>
        <p:txBody>
          <a:bodyPr wrap="square" lIns="91440" tIns="45720" rIns="91440" bIns="45720" anchor="t">
            <a:spAutoFit/>
          </a:bodyPr>
          <a:lstStyle/>
          <a:p>
            <a:r>
              <a:rPr lang="en-US">
                <a:latin typeface="Aptos" panose="020B0004020202020204" pitchFamily="34" charset="0"/>
              </a:rPr>
              <a:t>We can use </a:t>
            </a:r>
            <a:r>
              <a:rPr lang="en-US" b="1" err="1">
                <a:latin typeface="Aptos" panose="020B0004020202020204" pitchFamily="34" charset="0"/>
              </a:rPr>
              <a:t>ismissing</a:t>
            </a:r>
            <a:r>
              <a:rPr lang="en-US" b="1">
                <a:latin typeface="Aptos" panose="020B0004020202020204" pitchFamily="34" charset="0"/>
              </a:rPr>
              <a:t>() </a:t>
            </a:r>
            <a:r>
              <a:rPr lang="en-US">
                <a:latin typeface="Aptos" panose="020B0004020202020204" pitchFamily="34" charset="0"/>
              </a:rPr>
              <a:t>to find where data is missing in the table. The function will output a logical array with ones in the positions where data is missing. </a:t>
            </a:r>
          </a:p>
        </p:txBody>
      </p:sp>
      <p:cxnSp>
        <p:nvCxnSpPr>
          <p:cNvPr id="7" name="Straight Arrow Connector 6">
            <a:extLst>
              <a:ext uri="{FF2B5EF4-FFF2-40B4-BE49-F238E27FC236}">
                <a16:creationId xmlns:a16="http://schemas.microsoft.com/office/drawing/2014/main" id="{467B0F6D-7F99-E079-C21A-EA1D20B184FE}"/>
              </a:ext>
            </a:extLst>
          </p:cNvPr>
          <p:cNvCxnSpPr>
            <a:cxnSpLocks/>
          </p:cNvCxnSpPr>
          <p:nvPr/>
        </p:nvCxnSpPr>
        <p:spPr>
          <a:xfrm flipV="1">
            <a:off x="3370451" y="2795824"/>
            <a:ext cx="426755" cy="69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72CC368-9ECF-A8F7-611C-94539ED3D7E2}"/>
              </a:ext>
            </a:extLst>
          </p:cNvPr>
          <p:cNvPicPr>
            <a:picLocks noChangeAspect="1"/>
          </p:cNvPicPr>
          <p:nvPr/>
        </p:nvPicPr>
        <p:blipFill>
          <a:blip r:embed="rId3"/>
          <a:stretch>
            <a:fillRect/>
          </a:stretch>
        </p:blipFill>
        <p:spPr>
          <a:xfrm>
            <a:off x="3994657" y="1787157"/>
            <a:ext cx="2495666" cy="1916315"/>
          </a:xfrm>
          <a:prstGeom prst="rect">
            <a:avLst/>
          </a:prstGeom>
        </p:spPr>
      </p:pic>
      <p:sp>
        <p:nvSpPr>
          <p:cNvPr id="10" name="TextBox 9">
            <a:extLst>
              <a:ext uri="{FF2B5EF4-FFF2-40B4-BE49-F238E27FC236}">
                <a16:creationId xmlns:a16="http://schemas.microsoft.com/office/drawing/2014/main" id="{AE115649-FC28-9F81-025A-33D9FB56CE04}"/>
              </a:ext>
            </a:extLst>
          </p:cNvPr>
          <p:cNvSpPr txBox="1"/>
          <p:nvPr/>
        </p:nvSpPr>
        <p:spPr>
          <a:xfrm>
            <a:off x="6754995" y="1993497"/>
            <a:ext cx="2762656" cy="1384995"/>
          </a:xfrm>
          <a:prstGeom prst="rect">
            <a:avLst/>
          </a:prstGeom>
          <a:noFill/>
        </p:spPr>
        <p:txBody>
          <a:bodyPr wrap="square" lIns="91440" tIns="45720" rIns="91440" bIns="45720" anchor="t">
            <a:spAutoFit/>
          </a:bodyPr>
          <a:lstStyle/>
          <a:p>
            <a:r>
              <a:rPr lang="en-US" sz="1400" b="1">
                <a:solidFill>
                  <a:srgbClr val="FF0000"/>
                </a:solidFill>
                <a:latin typeface="Aptos"/>
              </a:rPr>
              <a:t>Note: This is very helpful because you do not have to go row by row to find where data is missing. Knowing the location of missing data is the first step in cleaning your data. </a:t>
            </a:r>
            <a:endParaRPr lang="en-US" sz="1400" b="1">
              <a:solidFill>
                <a:srgbClr val="FF0000"/>
              </a:solidFill>
            </a:endParaRPr>
          </a:p>
        </p:txBody>
      </p:sp>
      <p:sp>
        <p:nvSpPr>
          <p:cNvPr id="13" name="TextBox 12">
            <a:extLst>
              <a:ext uri="{FF2B5EF4-FFF2-40B4-BE49-F238E27FC236}">
                <a16:creationId xmlns:a16="http://schemas.microsoft.com/office/drawing/2014/main" id="{D7596748-3E99-C49C-E8C0-2BA78EEF62D0}"/>
              </a:ext>
            </a:extLst>
          </p:cNvPr>
          <p:cNvSpPr txBox="1"/>
          <p:nvPr/>
        </p:nvSpPr>
        <p:spPr>
          <a:xfrm>
            <a:off x="677334" y="4055182"/>
            <a:ext cx="2814896" cy="1754326"/>
          </a:xfrm>
          <a:prstGeom prst="rect">
            <a:avLst/>
          </a:prstGeom>
          <a:noFill/>
        </p:spPr>
        <p:txBody>
          <a:bodyPr wrap="square">
            <a:spAutoFit/>
          </a:bodyPr>
          <a:lstStyle/>
          <a:p>
            <a:r>
              <a:rPr lang="en-US">
                <a:latin typeface="Aptos" panose="020B0004020202020204" pitchFamily="34" charset="0"/>
              </a:rPr>
              <a:t>With the function </a:t>
            </a:r>
            <a:r>
              <a:rPr lang="en-US" b="1" err="1">
                <a:latin typeface="Aptos" panose="020B0004020202020204" pitchFamily="34" charset="0"/>
              </a:rPr>
              <a:t>rmmissing</a:t>
            </a:r>
            <a:r>
              <a:rPr lang="en-US" b="1">
                <a:latin typeface="Aptos" panose="020B0004020202020204" pitchFamily="34" charset="0"/>
              </a:rPr>
              <a:t>()</a:t>
            </a:r>
            <a:r>
              <a:rPr lang="en-US">
                <a:latin typeface="Aptos" panose="020B0004020202020204" pitchFamily="34" charset="0"/>
              </a:rPr>
              <a:t> we can remove all missing data types. The benefit of this function is that it works with any kind of data type. </a:t>
            </a:r>
          </a:p>
        </p:txBody>
      </p:sp>
      <p:cxnSp>
        <p:nvCxnSpPr>
          <p:cNvPr id="14" name="Straight Arrow Connector 13">
            <a:extLst>
              <a:ext uri="{FF2B5EF4-FFF2-40B4-BE49-F238E27FC236}">
                <a16:creationId xmlns:a16="http://schemas.microsoft.com/office/drawing/2014/main" id="{F9AE6674-3181-A530-E5A1-72B142847BA1}"/>
              </a:ext>
            </a:extLst>
          </p:cNvPr>
          <p:cNvCxnSpPr>
            <a:cxnSpLocks/>
          </p:cNvCxnSpPr>
          <p:nvPr/>
        </p:nvCxnSpPr>
        <p:spPr>
          <a:xfrm flipV="1">
            <a:off x="3455319" y="5001564"/>
            <a:ext cx="426755" cy="69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EEB1B1E-28DB-F2B5-243C-2A072A68213E}"/>
              </a:ext>
            </a:extLst>
          </p:cNvPr>
          <p:cNvPicPr>
            <a:picLocks noChangeAspect="1"/>
          </p:cNvPicPr>
          <p:nvPr/>
        </p:nvPicPr>
        <p:blipFill>
          <a:blip r:embed="rId4"/>
          <a:stretch>
            <a:fillRect/>
          </a:stretch>
        </p:blipFill>
        <p:spPr>
          <a:xfrm>
            <a:off x="3994657" y="4438506"/>
            <a:ext cx="3952209" cy="1371002"/>
          </a:xfrm>
          <a:prstGeom prst="rect">
            <a:avLst/>
          </a:prstGeom>
        </p:spPr>
      </p:pic>
      <p:sp>
        <p:nvSpPr>
          <p:cNvPr id="18" name="TextBox 17">
            <a:extLst>
              <a:ext uri="{FF2B5EF4-FFF2-40B4-BE49-F238E27FC236}">
                <a16:creationId xmlns:a16="http://schemas.microsoft.com/office/drawing/2014/main" id="{5959A49B-FEC2-700F-3597-DED5965750CF}"/>
              </a:ext>
            </a:extLst>
          </p:cNvPr>
          <p:cNvSpPr txBox="1"/>
          <p:nvPr/>
        </p:nvSpPr>
        <p:spPr>
          <a:xfrm>
            <a:off x="8110203" y="4216066"/>
            <a:ext cx="2814896" cy="1815882"/>
          </a:xfrm>
          <a:prstGeom prst="rect">
            <a:avLst/>
          </a:prstGeom>
          <a:noFill/>
        </p:spPr>
        <p:txBody>
          <a:bodyPr wrap="square" lIns="91440" tIns="45720" rIns="91440" bIns="45720" anchor="t">
            <a:spAutoFit/>
          </a:bodyPr>
          <a:lstStyle/>
          <a:p>
            <a:r>
              <a:rPr lang="en-US" sz="1400" b="1">
                <a:solidFill>
                  <a:srgbClr val="FF0000"/>
                </a:solidFill>
                <a:latin typeface="Aptos"/>
              </a:rPr>
              <a:t>Note: The function works perfectly in this example because all the missing data is in the same row. However, missing data is not always in the same row, so instead we would end up with random blank spaces throughout the table.</a:t>
            </a:r>
            <a:endParaRPr lang="en-US" sz="1400" b="1">
              <a:solidFill>
                <a:srgbClr val="FF0000"/>
              </a:solidFill>
              <a:latin typeface="Aptos" panose="020B0004020202020204" pitchFamily="34" charset="0"/>
            </a:endParaRPr>
          </a:p>
        </p:txBody>
      </p:sp>
      <p:pic>
        <p:nvPicPr>
          <p:cNvPr id="5" name="Graphic 4" descr="Magnifying glass with solid fill">
            <a:extLst>
              <a:ext uri="{FF2B5EF4-FFF2-40B4-BE49-F238E27FC236}">
                <a16:creationId xmlns:a16="http://schemas.microsoft.com/office/drawing/2014/main" id="{51E74FFF-5FF3-0515-D613-D7FFF98CA0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5327" y="1990248"/>
            <a:ext cx="1111356" cy="1092541"/>
          </a:xfrm>
          <a:prstGeom prst="rect">
            <a:avLst/>
          </a:prstGeom>
        </p:spPr>
      </p:pic>
    </p:spTree>
    <p:extLst>
      <p:ext uri="{BB962C8B-B14F-4D97-AF65-F5344CB8AC3E}">
        <p14:creationId xmlns:p14="http://schemas.microsoft.com/office/powerpoint/2010/main" val="2413294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Missing Data</a:t>
            </a:r>
          </a:p>
        </p:txBody>
      </p:sp>
      <p:sp>
        <p:nvSpPr>
          <p:cNvPr id="11" name="TextBox 10">
            <a:extLst>
              <a:ext uri="{FF2B5EF4-FFF2-40B4-BE49-F238E27FC236}">
                <a16:creationId xmlns:a16="http://schemas.microsoft.com/office/drawing/2014/main" id="{9F3C6535-49C9-2DD3-D9CB-4AB343D918FE}"/>
              </a:ext>
            </a:extLst>
          </p:cNvPr>
          <p:cNvSpPr txBox="1"/>
          <p:nvPr/>
        </p:nvSpPr>
        <p:spPr>
          <a:xfrm>
            <a:off x="677334" y="2237296"/>
            <a:ext cx="4123266" cy="3139321"/>
          </a:xfrm>
          <a:prstGeom prst="rect">
            <a:avLst/>
          </a:prstGeom>
          <a:noFill/>
        </p:spPr>
        <p:txBody>
          <a:bodyPr wrap="square" lIns="91440" tIns="45720" rIns="91440" bIns="45720" anchor="t">
            <a:spAutoFit/>
          </a:bodyPr>
          <a:lstStyle/>
          <a:p>
            <a:r>
              <a:rPr lang="en-US">
                <a:latin typeface="Aptos" panose="020B0004020202020204" pitchFamily="34" charset="0"/>
              </a:rPr>
              <a:t>Finally, it is important to note that many MATLAB functions enable you to ignore missing values, without having to explicitly locate, fill, or remove them first. </a:t>
            </a:r>
          </a:p>
          <a:p>
            <a:endParaRPr lang="en-US">
              <a:latin typeface="Aptos" panose="020B0004020202020204" pitchFamily="34" charset="0"/>
            </a:endParaRPr>
          </a:p>
          <a:p>
            <a:r>
              <a:rPr lang="en-US">
                <a:latin typeface="Aptos" panose="020B0004020202020204" pitchFamily="34" charset="0"/>
              </a:rPr>
              <a:t>For example, if you compute the sum of a vector containing </a:t>
            </a:r>
            <a:r>
              <a:rPr lang="en-US" err="1">
                <a:latin typeface="Aptos" panose="020B0004020202020204" pitchFamily="34" charset="0"/>
              </a:rPr>
              <a:t>NaN</a:t>
            </a:r>
            <a:r>
              <a:rPr lang="en-US">
                <a:latin typeface="Aptos" panose="020B0004020202020204" pitchFamily="34" charset="0"/>
              </a:rPr>
              <a:t> values, the result is </a:t>
            </a:r>
            <a:r>
              <a:rPr lang="en-US" err="1">
                <a:latin typeface="Aptos" panose="020B0004020202020204" pitchFamily="34" charset="0"/>
              </a:rPr>
              <a:t>NaN</a:t>
            </a:r>
            <a:r>
              <a:rPr lang="en-US">
                <a:latin typeface="Aptos" panose="020B0004020202020204" pitchFamily="34" charset="0"/>
              </a:rPr>
              <a:t>. However, you can directly ignore </a:t>
            </a:r>
            <a:r>
              <a:rPr lang="en-US" err="1">
                <a:latin typeface="Aptos" panose="020B0004020202020204" pitchFamily="34" charset="0"/>
              </a:rPr>
              <a:t>NaNs</a:t>
            </a:r>
            <a:r>
              <a:rPr lang="en-US">
                <a:latin typeface="Aptos" panose="020B0004020202020204" pitchFamily="34" charset="0"/>
              </a:rPr>
              <a:t> in the sum by using the </a:t>
            </a:r>
            <a:r>
              <a:rPr lang="en-US" b="1">
                <a:solidFill>
                  <a:srgbClr val="7030A0"/>
                </a:solidFill>
                <a:latin typeface="Aptos" panose="020B0004020202020204" pitchFamily="34" charset="0"/>
              </a:rPr>
              <a:t>'</a:t>
            </a:r>
            <a:r>
              <a:rPr lang="en-US" b="1" err="1">
                <a:solidFill>
                  <a:srgbClr val="7030A0"/>
                </a:solidFill>
                <a:latin typeface="Aptos" panose="020B0004020202020204" pitchFamily="34" charset="0"/>
              </a:rPr>
              <a:t>omitnan</a:t>
            </a:r>
            <a:r>
              <a:rPr lang="en-US" b="1">
                <a:solidFill>
                  <a:srgbClr val="7030A0"/>
                </a:solidFill>
                <a:latin typeface="Aptos" panose="020B0004020202020204" pitchFamily="34" charset="0"/>
              </a:rPr>
              <a:t>'</a:t>
            </a:r>
            <a:r>
              <a:rPr lang="en-US">
                <a:latin typeface="Aptos" panose="020B0004020202020204" pitchFamily="34" charset="0"/>
              </a:rPr>
              <a:t> option with the sum function.</a:t>
            </a:r>
          </a:p>
        </p:txBody>
      </p:sp>
      <p:pic>
        <p:nvPicPr>
          <p:cNvPr id="9" name="Picture 8">
            <a:extLst>
              <a:ext uri="{FF2B5EF4-FFF2-40B4-BE49-F238E27FC236}">
                <a16:creationId xmlns:a16="http://schemas.microsoft.com/office/drawing/2014/main" id="{94A1FD9C-EABC-C546-F52F-9D60E31EB2F2}"/>
              </a:ext>
            </a:extLst>
          </p:cNvPr>
          <p:cNvPicPr>
            <a:picLocks noChangeAspect="1"/>
          </p:cNvPicPr>
          <p:nvPr/>
        </p:nvPicPr>
        <p:blipFill>
          <a:blip r:embed="rId3"/>
          <a:stretch>
            <a:fillRect/>
          </a:stretch>
        </p:blipFill>
        <p:spPr>
          <a:xfrm>
            <a:off x="5871603" y="1718198"/>
            <a:ext cx="4745101" cy="41751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1486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panose="020F0502020204030204" pitchFamily="34" charset="0"/>
              </a:rPr>
              <a:t>Practicing with the Spotify API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2641047" y="1252278"/>
            <a:ext cx="6905764" cy="1268411"/>
          </a:xfrm>
        </p:spPr>
        <p:txBody>
          <a:bodyPr>
            <a:normAutofit/>
          </a:bodyPr>
          <a:lstStyle/>
          <a:p>
            <a:pPr marL="0" indent="0" algn="ctr">
              <a:buNone/>
            </a:pP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03 from the MATLAB Drive, the Part 2 live script should be in the same folder.</a:t>
            </a:r>
            <a:endParaRPr lang="en-US" sz="280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1507738" y="6320538"/>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A8C98BD-1AE2-5E8F-D7F2-4B0E4B08F14B}"/>
              </a:ext>
            </a:extLst>
          </p:cNvPr>
          <p:cNvPicPr>
            <a:picLocks noChangeAspect="1"/>
          </p:cNvPicPr>
          <p:nvPr/>
        </p:nvPicPr>
        <p:blipFill>
          <a:blip r:embed="rId4"/>
          <a:stretch>
            <a:fillRect/>
          </a:stretch>
        </p:blipFill>
        <p:spPr>
          <a:xfrm>
            <a:off x="942362" y="2169650"/>
            <a:ext cx="10303133" cy="3886537"/>
          </a:xfrm>
          <a:prstGeom prst="rect">
            <a:avLst/>
          </a:prstGeom>
        </p:spPr>
      </p:pic>
    </p:spTree>
    <p:extLst>
      <p:ext uri="{BB962C8B-B14F-4D97-AF65-F5344CB8AC3E}">
        <p14:creationId xmlns:p14="http://schemas.microsoft.com/office/powerpoint/2010/main" val="39248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Introduction</a:t>
            </a:r>
          </a:p>
        </p:txBody>
      </p:sp>
      <p:sp>
        <p:nvSpPr>
          <p:cNvPr id="6" name="TextBox 5">
            <a:extLst>
              <a:ext uri="{FF2B5EF4-FFF2-40B4-BE49-F238E27FC236}">
                <a16:creationId xmlns:a16="http://schemas.microsoft.com/office/drawing/2014/main" id="{0042ED9B-13E7-C6EF-4A6B-043CD65E8F87}"/>
              </a:ext>
            </a:extLst>
          </p:cNvPr>
          <p:cNvSpPr txBox="1"/>
          <p:nvPr/>
        </p:nvSpPr>
        <p:spPr>
          <a:xfrm>
            <a:off x="567847" y="1858807"/>
            <a:ext cx="6045188" cy="3693319"/>
          </a:xfrm>
          <a:prstGeom prst="rect">
            <a:avLst/>
          </a:prstGeom>
          <a:noFill/>
        </p:spPr>
        <p:txBody>
          <a:bodyPr wrap="square" lIns="91440" tIns="45720" rIns="91440" bIns="45720" anchor="t">
            <a:spAutoFit/>
          </a:bodyPr>
          <a:lstStyle/>
          <a:p>
            <a:r>
              <a:rPr lang="en-US">
                <a:latin typeface="Aptos"/>
              </a:rPr>
              <a:t>You’ve been tasked by a record label to collect Spotify data on the </a:t>
            </a:r>
            <a:r>
              <a:rPr lang="en-US" b="1">
                <a:solidFill>
                  <a:srgbClr val="0070C0"/>
                </a:solidFill>
                <a:latin typeface="Aptos"/>
                <a:hlinkClick r:id="rId3">
                  <a:extLst>
                    <a:ext uri="{A12FA001-AC4F-418D-AE19-62706E023703}">
                      <ahyp:hlinkClr xmlns:ahyp="http://schemas.microsoft.com/office/drawing/2018/hyperlinkcolor" val="tx"/>
                    </a:ext>
                  </a:extLst>
                </a:hlinkClick>
              </a:rPr>
              <a:t>Top 50 Songs in the USA</a:t>
            </a:r>
            <a:r>
              <a:rPr lang="en-US">
                <a:latin typeface="Aptos"/>
              </a:rPr>
              <a:t>. Your job is to create a spreadsheet containing the release data, name of the song, name of the artist, name of the album, and the duration of the Top 50 songs. After making the spreadsheet you need to complete the tasks below.  </a:t>
            </a:r>
            <a:endParaRPr lang="en-US">
              <a:latin typeface="Aptos" panose="020B0004020202020204" pitchFamily="34" charset="0"/>
            </a:endParaRPr>
          </a:p>
          <a:p>
            <a:endParaRPr lang="en-US">
              <a:latin typeface="Aptos" panose="020B0004020202020204" pitchFamily="34" charset="0"/>
            </a:endParaRPr>
          </a:p>
          <a:p>
            <a:pPr marL="285750" indent="-285750">
              <a:buFont typeface="Wingdings" panose="05000000000000000000" pitchFamily="2" charset="2"/>
              <a:buChar char="Ø"/>
            </a:pPr>
            <a:r>
              <a:rPr lang="en-US">
                <a:latin typeface="Aptos"/>
              </a:rPr>
              <a:t>Task 1: Convert the Duration into minutes and add the results into a new column in the data table.</a:t>
            </a:r>
          </a:p>
          <a:p>
            <a:pPr marL="285750" indent="-285750">
              <a:buFont typeface="Wingdings" panose="05000000000000000000" pitchFamily="2" charset="2"/>
              <a:buChar char="Ø"/>
            </a:pPr>
            <a:r>
              <a:rPr lang="en-US">
                <a:latin typeface="Aptos"/>
              </a:rPr>
              <a:t>Task 2: Without using code sort the songs in order of longest to shortest duration.</a:t>
            </a:r>
          </a:p>
          <a:p>
            <a:pPr marL="285750" indent="-285750">
              <a:buFont typeface="Wingdings" panose="05000000000000000000" pitchFamily="2" charset="2"/>
              <a:buChar char="Ø"/>
            </a:pPr>
            <a:r>
              <a:rPr lang="en-US">
                <a:latin typeface="Aptos"/>
              </a:rPr>
              <a:t>Task 3: Store the modified data table into a new Excel file.</a:t>
            </a:r>
          </a:p>
        </p:txBody>
      </p:sp>
      <p:sp>
        <p:nvSpPr>
          <p:cNvPr id="8" name="TextBox 7">
            <a:extLst>
              <a:ext uri="{FF2B5EF4-FFF2-40B4-BE49-F238E27FC236}">
                <a16:creationId xmlns:a16="http://schemas.microsoft.com/office/drawing/2014/main" id="{62D25B5E-BE0B-ED3F-426D-92D371479AE3}"/>
              </a:ext>
            </a:extLst>
          </p:cNvPr>
          <p:cNvSpPr txBox="1"/>
          <p:nvPr/>
        </p:nvSpPr>
        <p:spPr>
          <a:xfrm>
            <a:off x="840244" y="5836504"/>
            <a:ext cx="9267444" cy="646331"/>
          </a:xfrm>
          <a:prstGeom prst="rect">
            <a:avLst/>
          </a:prstGeom>
          <a:noFill/>
        </p:spPr>
        <p:txBody>
          <a:bodyPr wrap="square">
            <a:spAutoFit/>
          </a:bodyPr>
          <a:lstStyle/>
          <a:p>
            <a:r>
              <a:rPr lang="en-US" b="1">
                <a:solidFill>
                  <a:srgbClr val="FF6600"/>
                </a:solidFill>
                <a:latin typeface="Aptos" panose="020B0004020202020204" pitchFamily="34" charset="0"/>
              </a:rPr>
              <a:t>You will need an account to access the API, as you did in the previous live script, feel free to go back </a:t>
            </a:r>
            <a:r>
              <a:rPr lang="en-US" b="1">
                <a:solidFill>
                  <a:srgbClr val="0070C0"/>
                </a:solidFill>
                <a:latin typeface="Aptos" panose="020B0004020202020204" pitchFamily="34" charset="0"/>
                <a:ea typeface="Times New Roman" panose="02020603050405020304" pitchFamily="18" charset="0"/>
                <a:cs typeface="Arial"/>
                <a:hlinkClick r:id="rId4">
                  <a:extLst>
                    <a:ext uri="{A12FA001-AC4F-418D-AE19-62706E023703}">
                      <ahyp:hlinkClr xmlns:ahyp="http://schemas.microsoft.com/office/drawing/2018/hyperlinkcolor" val="tx"/>
                    </a:ext>
                  </a:extLst>
                </a:hlinkClick>
              </a:rPr>
              <a:t>to this video</a:t>
            </a:r>
            <a:r>
              <a:rPr lang="en-US" b="1">
                <a:solidFill>
                  <a:srgbClr val="FF6600"/>
                </a:solidFill>
                <a:latin typeface="Aptos" panose="020B0004020202020204" pitchFamily="34" charset="0"/>
                <a:ea typeface="Times New Roman" panose="02020603050405020304" pitchFamily="18" charset="0"/>
                <a:cs typeface="Arial"/>
              </a:rPr>
              <a:t> </a:t>
            </a:r>
            <a:r>
              <a:rPr lang="en-US" b="1">
                <a:solidFill>
                  <a:srgbClr val="FF6600"/>
                </a:solidFill>
                <a:latin typeface="Aptos" panose="020B0004020202020204" pitchFamily="34" charset="0"/>
              </a:rPr>
              <a:t>if needed.</a:t>
            </a:r>
          </a:p>
        </p:txBody>
      </p:sp>
      <p:pic>
        <p:nvPicPr>
          <p:cNvPr id="2051" name="Picture 3">
            <a:extLst>
              <a:ext uri="{FF2B5EF4-FFF2-40B4-BE49-F238E27FC236}">
                <a16:creationId xmlns:a16="http://schemas.microsoft.com/office/drawing/2014/main" id="{97B87D28-F94F-2277-6972-ED1FDCC8F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2656" y="3050956"/>
            <a:ext cx="21336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Music notes with solid fill">
            <a:extLst>
              <a:ext uri="{FF2B5EF4-FFF2-40B4-BE49-F238E27FC236}">
                <a16:creationId xmlns:a16="http://schemas.microsoft.com/office/drawing/2014/main" id="{98E5FA68-B36A-A396-2013-87315327E0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721" y="1929063"/>
            <a:ext cx="1115483" cy="1115483"/>
          </a:xfrm>
          <a:prstGeom prst="rect">
            <a:avLst/>
          </a:prstGeom>
        </p:spPr>
      </p:pic>
    </p:spTree>
    <p:extLst>
      <p:ext uri="{BB962C8B-B14F-4D97-AF65-F5344CB8AC3E}">
        <p14:creationId xmlns:p14="http://schemas.microsoft.com/office/powerpoint/2010/main" val="3758892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Get Access Token</a:t>
            </a:r>
          </a:p>
        </p:txBody>
      </p:sp>
      <p:sp>
        <p:nvSpPr>
          <p:cNvPr id="6" name="TextBox 5">
            <a:extLst>
              <a:ext uri="{FF2B5EF4-FFF2-40B4-BE49-F238E27FC236}">
                <a16:creationId xmlns:a16="http://schemas.microsoft.com/office/drawing/2014/main" id="{0042ED9B-13E7-C6EF-4A6B-043CD65E8F87}"/>
              </a:ext>
            </a:extLst>
          </p:cNvPr>
          <p:cNvSpPr txBox="1"/>
          <p:nvPr/>
        </p:nvSpPr>
        <p:spPr>
          <a:xfrm>
            <a:off x="567846" y="1858807"/>
            <a:ext cx="6674202" cy="646331"/>
          </a:xfrm>
          <a:prstGeom prst="rect">
            <a:avLst/>
          </a:prstGeom>
          <a:noFill/>
        </p:spPr>
        <p:txBody>
          <a:bodyPr wrap="square" lIns="91440" tIns="45720" rIns="91440" bIns="45720" anchor="t">
            <a:spAutoFit/>
          </a:bodyPr>
          <a:lstStyle/>
          <a:p>
            <a:r>
              <a:rPr lang="en-US">
                <a:latin typeface="Aptos"/>
              </a:rPr>
              <a:t>Remember that first we need to get an </a:t>
            </a:r>
            <a:r>
              <a:rPr lang="en-US" b="1">
                <a:latin typeface="Aptos"/>
              </a:rPr>
              <a:t>Access Token</a:t>
            </a:r>
            <a:r>
              <a:rPr lang="en-US">
                <a:latin typeface="Aptos"/>
              </a:rPr>
              <a:t>. Copy your </a:t>
            </a:r>
            <a:r>
              <a:rPr lang="en-US" b="1">
                <a:latin typeface="Aptos"/>
              </a:rPr>
              <a:t>Client ID</a:t>
            </a:r>
            <a:r>
              <a:rPr lang="en-US">
                <a:latin typeface="Aptos"/>
              </a:rPr>
              <a:t> and </a:t>
            </a:r>
            <a:r>
              <a:rPr lang="en-US" b="1">
                <a:latin typeface="Aptos"/>
              </a:rPr>
              <a:t>Client Secret</a:t>
            </a:r>
            <a:r>
              <a:rPr lang="en-US">
                <a:latin typeface="Aptos"/>
              </a:rPr>
              <a:t> in the code below to get a token. </a:t>
            </a:r>
          </a:p>
        </p:txBody>
      </p:sp>
      <p:pic>
        <p:nvPicPr>
          <p:cNvPr id="2051" name="Picture 3">
            <a:extLst>
              <a:ext uri="{FF2B5EF4-FFF2-40B4-BE49-F238E27FC236}">
                <a16:creationId xmlns:a16="http://schemas.microsoft.com/office/drawing/2014/main" id="{97B87D28-F94F-2277-6972-ED1FDCC8F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656" y="3050956"/>
            <a:ext cx="21336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Music notes with solid fill">
            <a:extLst>
              <a:ext uri="{FF2B5EF4-FFF2-40B4-BE49-F238E27FC236}">
                <a16:creationId xmlns:a16="http://schemas.microsoft.com/office/drawing/2014/main" id="{98E5FA68-B36A-A396-2013-87315327E0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721" y="1929063"/>
            <a:ext cx="1115483" cy="111548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2F714F8-5351-2480-0D6A-D67494E87C77}"/>
              </a:ext>
            </a:extLst>
          </p:cNvPr>
          <p:cNvPicPr>
            <a:picLocks noChangeAspect="1"/>
          </p:cNvPicPr>
          <p:nvPr/>
        </p:nvPicPr>
        <p:blipFill>
          <a:blip r:embed="rId6"/>
          <a:stretch>
            <a:fillRect/>
          </a:stretch>
        </p:blipFill>
        <p:spPr>
          <a:xfrm>
            <a:off x="1311267" y="2609321"/>
            <a:ext cx="5294914" cy="3639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624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Create the URL</a:t>
            </a:r>
          </a:p>
        </p:txBody>
      </p:sp>
      <p:sp>
        <p:nvSpPr>
          <p:cNvPr id="9" name="TextBox 8">
            <a:extLst>
              <a:ext uri="{FF2B5EF4-FFF2-40B4-BE49-F238E27FC236}">
                <a16:creationId xmlns:a16="http://schemas.microsoft.com/office/drawing/2014/main" id="{8943F28A-F691-453A-E1BD-E86831CB8FEA}"/>
              </a:ext>
            </a:extLst>
          </p:cNvPr>
          <p:cNvSpPr txBox="1"/>
          <p:nvPr/>
        </p:nvSpPr>
        <p:spPr>
          <a:xfrm>
            <a:off x="677334" y="1925909"/>
            <a:ext cx="4375404" cy="4247317"/>
          </a:xfrm>
          <a:prstGeom prst="rect">
            <a:avLst/>
          </a:prstGeom>
          <a:noFill/>
        </p:spPr>
        <p:txBody>
          <a:bodyPr wrap="square">
            <a:spAutoFit/>
          </a:bodyPr>
          <a:lstStyle/>
          <a:p>
            <a:r>
              <a:rPr lang="en-US">
                <a:latin typeface="Aptos" panose="020B0004020202020204" pitchFamily="34" charset="0"/>
              </a:rPr>
              <a:t>Use the </a:t>
            </a:r>
            <a:r>
              <a:rPr lang="en-US" b="1">
                <a:solidFill>
                  <a:srgbClr val="0070C0"/>
                </a:solidFill>
                <a:latin typeface="Aptos" panose="020B0004020202020204" pitchFamily="34" charset="0"/>
                <a:hlinkClick r:id="rId3">
                  <a:extLst>
                    <a:ext uri="{A12FA001-AC4F-418D-AE19-62706E023703}">
                      <ahyp:hlinkClr xmlns:ahyp="http://schemas.microsoft.com/office/drawing/2018/hyperlinkcolor" val="tx"/>
                    </a:ext>
                  </a:extLst>
                </a:hlinkClick>
              </a:rPr>
              <a:t>interactive feature </a:t>
            </a:r>
            <a:r>
              <a:rPr lang="en-US" b="1">
                <a:solidFill>
                  <a:srgbClr val="0070C0"/>
                </a:solidFill>
                <a:latin typeface="Aptos" panose="020B0004020202020204" pitchFamily="34" charset="0"/>
              </a:rPr>
              <a:t> </a:t>
            </a:r>
            <a:r>
              <a:rPr lang="en-US">
                <a:latin typeface="Aptos" panose="020B0004020202020204" pitchFamily="34" charset="0"/>
              </a:rPr>
              <a:t>to create the appropriate link to access the playlist. In the Market text box type </a:t>
            </a:r>
            <a:r>
              <a:rPr lang="en-US" b="1">
                <a:solidFill>
                  <a:schemeClr val="accent5"/>
                </a:solidFill>
                <a:latin typeface="Aptos" panose="020B0004020202020204" pitchFamily="34" charset="0"/>
              </a:rPr>
              <a:t>"US" </a:t>
            </a:r>
            <a:r>
              <a:rPr lang="en-US">
                <a:latin typeface="Aptos" panose="020B0004020202020204" pitchFamily="34" charset="0"/>
              </a:rPr>
              <a:t>and in the Field text box type </a:t>
            </a:r>
            <a:r>
              <a:rPr lang="en-US" b="1">
                <a:solidFill>
                  <a:schemeClr val="accent5"/>
                </a:solidFill>
                <a:latin typeface="Aptos" panose="020B0004020202020204" pitchFamily="34" charset="0"/>
              </a:rPr>
              <a:t>“tracks"</a:t>
            </a:r>
            <a:r>
              <a:rPr lang="en-US">
                <a:latin typeface="Aptos" panose="020B0004020202020204" pitchFamily="34" charset="0"/>
              </a:rPr>
              <a:t>. </a:t>
            </a:r>
          </a:p>
          <a:p>
            <a:endParaRPr lang="en-US">
              <a:latin typeface="Aptos" panose="020B0004020202020204" pitchFamily="34" charset="0"/>
            </a:endParaRPr>
          </a:p>
          <a:p>
            <a:r>
              <a:rPr lang="en-US">
                <a:latin typeface="Aptos" panose="020B0004020202020204" pitchFamily="34" charset="0"/>
              </a:rPr>
              <a:t>The </a:t>
            </a:r>
            <a:r>
              <a:rPr lang="en-US" b="1">
                <a:latin typeface="Aptos" panose="020B0004020202020204" pitchFamily="34" charset="0"/>
              </a:rPr>
              <a:t>Request Sample</a:t>
            </a:r>
            <a:r>
              <a:rPr lang="en-US">
                <a:latin typeface="Aptos" panose="020B0004020202020204" pitchFamily="34" charset="0"/>
              </a:rPr>
              <a:t> will display the URL you need to use. This makes it really easy to access all kinds of data from the Spotify API. </a:t>
            </a:r>
          </a:p>
          <a:p>
            <a:endParaRPr lang="en-US">
              <a:latin typeface="Aptos" panose="020B0004020202020204" pitchFamily="34" charset="0"/>
            </a:endParaRPr>
          </a:p>
          <a:p>
            <a:r>
              <a:rPr lang="en-US">
                <a:latin typeface="Aptos" panose="020B0004020202020204" pitchFamily="34" charset="0"/>
              </a:rPr>
              <a:t>This URL has already been included in your code, but it has some missing information. On the next slide, are instructions to fill in the missing information to format the variable "</a:t>
            </a:r>
            <a:r>
              <a:rPr lang="en-US" err="1">
                <a:latin typeface="Aptos" panose="020B0004020202020204" pitchFamily="34" charset="0"/>
              </a:rPr>
              <a:t>url</a:t>
            </a:r>
            <a:r>
              <a:rPr lang="en-US">
                <a:latin typeface="Aptos" panose="020B0004020202020204" pitchFamily="34" charset="0"/>
              </a:rPr>
              <a:t>" correctly. </a:t>
            </a:r>
          </a:p>
        </p:txBody>
      </p:sp>
      <p:pic>
        <p:nvPicPr>
          <p:cNvPr id="6150" name="Picture 6">
            <a:extLst>
              <a:ext uri="{FF2B5EF4-FFF2-40B4-BE49-F238E27FC236}">
                <a16:creationId xmlns:a16="http://schemas.microsoft.com/office/drawing/2014/main" id="{C3863219-8101-7520-0CBC-C843C62A6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074" y="1749015"/>
            <a:ext cx="2997697" cy="24480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3740213-163D-D5ED-06AB-37588252B666}"/>
              </a:ext>
            </a:extLst>
          </p:cNvPr>
          <p:cNvPicPr>
            <a:picLocks noChangeAspect="1"/>
          </p:cNvPicPr>
          <p:nvPr/>
        </p:nvPicPr>
        <p:blipFill>
          <a:blip r:embed="rId5"/>
          <a:stretch>
            <a:fillRect/>
          </a:stretch>
        </p:blipFill>
        <p:spPr>
          <a:xfrm>
            <a:off x="6255338" y="4416552"/>
            <a:ext cx="2992433" cy="2075688"/>
          </a:xfrm>
          <a:prstGeom prst="rect">
            <a:avLst/>
          </a:prstGeom>
        </p:spPr>
      </p:pic>
    </p:spTree>
    <p:extLst>
      <p:ext uri="{BB962C8B-B14F-4D97-AF65-F5344CB8AC3E}">
        <p14:creationId xmlns:p14="http://schemas.microsoft.com/office/powerpoint/2010/main" val="2587041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Create the URL</a:t>
            </a:r>
          </a:p>
        </p:txBody>
      </p:sp>
      <p:sp>
        <p:nvSpPr>
          <p:cNvPr id="9" name="TextBox 8">
            <a:extLst>
              <a:ext uri="{FF2B5EF4-FFF2-40B4-BE49-F238E27FC236}">
                <a16:creationId xmlns:a16="http://schemas.microsoft.com/office/drawing/2014/main" id="{8943F28A-F691-453A-E1BD-E86831CB8FEA}"/>
              </a:ext>
            </a:extLst>
          </p:cNvPr>
          <p:cNvSpPr txBox="1"/>
          <p:nvPr/>
        </p:nvSpPr>
        <p:spPr>
          <a:xfrm>
            <a:off x="201168" y="1887461"/>
            <a:ext cx="4818887" cy="4154984"/>
          </a:xfrm>
          <a:prstGeom prst="rect">
            <a:avLst/>
          </a:prstGeom>
          <a:noFill/>
        </p:spPr>
        <p:txBody>
          <a:bodyPr wrap="square">
            <a:spAutoFit/>
          </a:bodyPr>
          <a:lstStyle/>
          <a:p>
            <a:r>
              <a:rPr lang="en-US">
                <a:latin typeface="Aptos" panose="020B0004020202020204" pitchFamily="34" charset="0"/>
              </a:rPr>
              <a:t>Fill in the missing information in the red boxes to format the variable "</a:t>
            </a:r>
            <a:r>
              <a:rPr lang="en-US" err="1">
                <a:latin typeface="Aptos" panose="020B0004020202020204" pitchFamily="34" charset="0"/>
              </a:rPr>
              <a:t>url</a:t>
            </a:r>
            <a:r>
              <a:rPr lang="en-US">
                <a:latin typeface="Aptos" panose="020B0004020202020204" pitchFamily="34" charset="0"/>
              </a:rPr>
              <a:t>" correctly. </a:t>
            </a:r>
          </a:p>
          <a:p>
            <a:endParaRPr lang="en-US">
              <a:latin typeface="Aptos" panose="020B0004020202020204" pitchFamily="34" charset="0"/>
            </a:endParaRPr>
          </a:p>
          <a:p>
            <a:pPr marL="342900" indent="-342900">
              <a:buFont typeface="+mj-lt"/>
              <a:buAutoNum type="arabicPeriod"/>
            </a:pPr>
            <a:r>
              <a:rPr lang="en-US">
                <a:latin typeface="Aptos" panose="020B0004020202020204" pitchFamily="34" charset="0"/>
              </a:rPr>
              <a:t>Copy in the </a:t>
            </a:r>
            <a:r>
              <a:rPr lang="en-US" b="1" err="1">
                <a:latin typeface="Aptos" panose="020B0004020202020204" pitchFamily="34" charset="0"/>
              </a:rPr>
              <a:t>playlistID</a:t>
            </a:r>
            <a:r>
              <a:rPr lang="en-US" b="1">
                <a:latin typeface="Aptos" panose="020B0004020202020204" pitchFamily="34" charset="0"/>
              </a:rPr>
              <a:t>.</a:t>
            </a:r>
            <a:br>
              <a:rPr lang="en-US" b="1">
                <a:latin typeface="Aptos" panose="020B0004020202020204" pitchFamily="34" charset="0"/>
              </a:rPr>
            </a:br>
            <a:br>
              <a:rPr lang="en-US" b="1">
                <a:latin typeface="Aptos" panose="020B0004020202020204" pitchFamily="34" charset="0"/>
              </a:rPr>
            </a:br>
            <a:r>
              <a:rPr lang="en-US" sz="1400" b="1" i="1">
                <a:solidFill>
                  <a:srgbClr val="0070C0"/>
                </a:solidFill>
                <a:latin typeface="Aptos" panose="020B0004020202020204" pitchFamily="34" charset="0"/>
              </a:rPr>
              <a:t>Hint: The link to the playlist </a:t>
            </a:r>
            <a:r>
              <a:rPr lang="en-US" sz="1400" b="1" i="1">
                <a:solidFill>
                  <a:srgbClr val="FF6600"/>
                </a:solidFill>
                <a:latin typeface="Aptos" panose="020B0004020202020204" pitchFamily="34" charset="0"/>
                <a:hlinkClick r:id="rId3" action="ppaction://hlinksldjump">
                  <a:extLst>
                    <a:ext uri="{A12FA001-AC4F-418D-AE19-62706E023703}">
                      <ahyp:hlinkClr xmlns:ahyp="http://schemas.microsoft.com/office/drawing/2018/hyperlinkcolor" val="tx"/>
                    </a:ext>
                  </a:extLst>
                </a:hlinkClick>
              </a:rPr>
              <a:t>(Slide 33) </a:t>
            </a:r>
            <a:r>
              <a:rPr lang="en-US" sz="1400" b="1" i="1">
                <a:solidFill>
                  <a:srgbClr val="0070C0"/>
                </a:solidFill>
                <a:latin typeface="Aptos" panose="020B0004020202020204" pitchFamily="34" charset="0"/>
              </a:rPr>
              <a:t>provides some of the information required by the API. From the link we know that the playlist ID is </a:t>
            </a:r>
            <a:r>
              <a:rPr lang="en-US" sz="1400" b="1">
                <a:solidFill>
                  <a:srgbClr val="0070C0"/>
                </a:solidFill>
                <a:latin typeface="Aptos" panose="020B0004020202020204" pitchFamily="34" charset="0"/>
              </a:rPr>
              <a:t>'37i9dQZEVXbLp5XoPON0wI’. </a:t>
            </a:r>
            <a:endParaRPr lang="en-US" sz="2000" b="1">
              <a:solidFill>
                <a:srgbClr val="0070C0"/>
              </a:solidFill>
              <a:latin typeface="Aptos" panose="020B0004020202020204" pitchFamily="34" charset="0"/>
            </a:endParaRPr>
          </a:p>
          <a:p>
            <a:pPr marL="342900" indent="-342900">
              <a:buFont typeface="+mj-lt"/>
              <a:buAutoNum type="arabicPeriod"/>
            </a:pPr>
            <a:endParaRPr lang="en-US" b="1">
              <a:latin typeface="Aptos" panose="020B0004020202020204" pitchFamily="34" charset="0"/>
            </a:endParaRPr>
          </a:p>
          <a:p>
            <a:pPr marL="342900" indent="-342900">
              <a:buFont typeface="+mj-lt"/>
              <a:buAutoNum type="arabicPeriod"/>
            </a:pPr>
            <a:r>
              <a:rPr lang="en-US">
                <a:latin typeface="Aptos" panose="020B0004020202020204" pitchFamily="34" charset="0"/>
              </a:rPr>
              <a:t>Replace </a:t>
            </a:r>
            <a:r>
              <a:rPr lang="en-US" b="1">
                <a:solidFill>
                  <a:srgbClr val="7030A0"/>
                </a:solidFill>
                <a:latin typeface="Aptos" panose="020B0004020202020204" pitchFamily="34" charset="0"/>
              </a:rPr>
              <a:t>/ENDPOINT/</a:t>
            </a:r>
            <a:r>
              <a:rPr lang="en-US">
                <a:latin typeface="Aptos" panose="020B0004020202020204" pitchFamily="34" charset="0"/>
              </a:rPr>
              <a:t> with the endpoint required to access playlists.</a:t>
            </a:r>
            <a:br>
              <a:rPr lang="en-US">
                <a:latin typeface="Aptos" panose="020B0004020202020204" pitchFamily="34" charset="0"/>
              </a:rPr>
            </a:br>
            <a:br>
              <a:rPr lang="en-US">
                <a:latin typeface="Aptos" panose="020B0004020202020204" pitchFamily="34" charset="0"/>
              </a:rPr>
            </a:br>
            <a:r>
              <a:rPr lang="en-US" sz="1400" b="1" i="1">
                <a:solidFill>
                  <a:srgbClr val="0070C0"/>
                </a:solidFill>
                <a:latin typeface="Aptos" panose="020B0004020202020204" pitchFamily="34" charset="0"/>
              </a:rPr>
              <a:t>Hint: Examine the link in the Request Sample screenshot on the previous slide.</a:t>
            </a:r>
            <a:endParaRPr lang="en-US" sz="1400" b="1">
              <a:latin typeface="Aptos" panose="020B0004020202020204" pitchFamily="34" charset="0"/>
            </a:endParaRPr>
          </a:p>
          <a:p>
            <a:endParaRPr lang="en-US">
              <a:latin typeface="Aptos" panose="020B0004020202020204" pitchFamily="34" charset="0"/>
            </a:endParaRPr>
          </a:p>
        </p:txBody>
      </p:sp>
      <p:pic>
        <p:nvPicPr>
          <p:cNvPr id="8" name="Picture 7">
            <a:extLst>
              <a:ext uri="{FF2B5EF4-FFF2-40B4-BE49-F238E27FC236}">
                <a16:creationId xmlns:a16="http://schemas.microsoft.com/office/drawing/2014/main" id="{43234922-08E8-B804-D103-EC14858F04DA}"/>
              </a:ext>
            </a:extLst>
          </p:cNvPr>
          <p:cNvPicPr>
            <a:picLocks noChangeAspect="1"/>
          </p:cNvPicPr>
          <p:nvPr/>
        </p:nvPicPr>
        <p:blipFill>
          <a:blip r:embed="rId4"/>
          <a:stretch>
            <a:fillRect/>
          </a:stretch>
        </p:blipFill>
        <p:spPr>
          <a:xfrm>
            <a:off x="5263050" y="1978405"/>
            <a:ext cx="6614733" cy="2949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341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618AD7-5A04-2868-C04D-EF977C91886A}"/>
              </a:ext>
            </a:extLst>
          </p:cNvPr>
          <p:cNvPicPr>
            <a:picLocks noChangeAspect="1"/>
          </p:cNvPicPr>
          <p:nvPr/>
        </p:nvPicPr>
        <p:blipFill>
          <a:blip r:embed="rId3"/>
          <a:stretch>
            <a:fillRect/>
          </a:stretch>
        </p:blipFill>
        <p:spPr>
          <a:xfrm>
            <a:off x="956126" y="3524245"/>
            <a:ext cx="7816694" cy="280671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Retrieve Data</a:t>
            </a:r>
          </a:p>
        </p:txBody>
      </p:sp>
      <p:sp>
        <p:nvSpPr>
          <p:cNvPr id="9" name="TextBox 8">
            <a:extLst>
              <a:ext uri="{FF2B5EF4-FFF2-40B4-BE49-F238E27FC236}">
                <a16:creationId xmlns:a16="http://schemas.microsoft.com/office/drawing/2014/main" id="{8943F28A-F691-453A-E1BD-E86831CB8FEA}"/>
              </a:ext>
            </a:extLst>
          </p:cNvPr>
          <p:cNvSpPr txBox="1"/>
          <p:nvPr/>
        </p:nvSpPr>
        <p:spPr>
          <a:xfrm>
            <a:off x="201168" y="1887461"/>
            <a:ext cx="9171432" cy="1477328"/>
          </a:xfrm>
          <a:prstGeom prst="rect">
            <a:avLst/>
          </a:prstGeom>
          <a:noFill/>
        </p:spPr>
        <p:txBody>
          <a:bodyPr wrap="square">
            <a:spAutoFit/>
          </a:bodyPr>
          <a:lstStyle/>
          <a:p>
            <a:r>
              <a:rPr lang="en-US">
                <a:latin typeface="Aptos" panose="020B0004020202020204" pitchFamily="34" charset="0"/>
              </a:rPr>
              <a:t>Now you need to extract the release date, name of the artist, track, album, and the duration of the tracks from the variable </a:t>
            </a:r>
            <a:r>
              <a:rPr lang="en-US" b="1">
                <a:latin typeface="Aptos" panose="020B0004020202020204" pitchFamily="34" charset="0"/>
              </a:rPr>
              <a:t>"response"</a:t>
            </a:r>
            <a:r>
              <a:rPr lang="en-US">
                <a:latin typeface="Aptos" panose="020B0004020202020204" pitchFamily="34" charset="0"/>
              </a:rPr>
              <a:t>. </a:t>
            </a:r>
          </a:p>
          <a:p>
            <a:endParaRPr lang="en-US">
              <a:latin typeface="Aptos" panose="020B0004020202020204" pitchFamily="34" charset="0"/>
            </a:endParaRPr>
          </a:p>
          <a:p>
            <a:r>
              <a:rPr lang="en-US">
                <a:latin typeface="Aptos" panose="020B0004020202020204" pitchFamily="34" charset="0"/>
              </a:rPr>
              <a:t>First create empty arrays to store the data. Fill in the empty </a:t>
            </a:r>
            <a:r>
              <a:rPr lang="en-US" b="1">
                <a:latin typeface="Aptos" panose="020B0004020202020204" pitchFamily="34" charset="0"/>
              </a:rPr>
              <a:t>cell() </a:t>
            </a:r>
            <a:r>
              <a:rPr lang="en-US">
                <a:latin typeface="Aptos" panose="020B0004020202020204" pitchFamily="34" charset="0"/>
              </a:rPr>
              <a:t>and </a:t>
            </a:r>
            <a:r>
              <a:rPr lang="en-US" b="1">
                <a:latin typeface="Aptos" panose="020B0004020202020204" pitchFamily="34" charset="0"/>
              </a:rPr>
              <a:t>zeros() </a:t>
            </a:r>
            <a:r>
              <a:rPr lang="en-US">
                <a:latin typeface="Aptos" panose="020B0004020202020204" pitchFamily="34" charset="0"/>
              </a:rPr>
              <a:t>functions to create arrays with 1 column and 50 rows. </a:t>
            </a:r>
          </a:p>
        </p:txBody>
      </p:sp>
      <p:pic>
        <p:nvPicPr>
          <p:cNvPr id="8194" name="Picture 2">
            <a:extLst>
              <a:ext uri="{FF2B5EF4-FFF2-40B4-BE49-F238E27FC236}">
                <a16:creationId xmlns:a16="http://schemas.microsoft.com/office/drawing/2014/main" id="{9BF14391-1C43-A38A-B121-225341553A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949" t="35826" r="27870" b="5705"/>
          <a:stretch/>
        </p:blipFill>
        <p:spPr bwMode="auto">
          <a:xfrm>
            <a:off x="9458464" y="2626125"/>
            <a:ext cx="1917505" cy="185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45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Retrieve Data</a:t>
            </a:r>
          </a:p>
        </p:txBody>
      </p:sp>
      <p:sp>
        <p:nvSpPr>
          <p:cNvPr id="9" name="TextBox 8">
            <a:extLst>
              <a:ext uri="{FF2B5EF4-FFF2-40B4-BE49-F238E27FC236}">
                <a16:creationId xmlns:a16="http://schemas.microsoft.com/office/drawing/2014/main" id="{8943F28A-F691-453A-E1BD-E86831CB8FEA}"/>
              </a:ext>
            </a:extLst>
          </p:cNvPr>
          <p:cNvSpPr txBox="1"/>
          <p:nvPr/>
        </p:nvSpPr>
        <p:spPr>
          <a:xfrm>
            <a:off x="201167" y="1459436"/>
            <a:ext cx="10567351" cy="5355312"/>
          </a:xfrm>
          <a:prstGeom prst="rect">
            <a:avLst/>
          </a:prstGeom>
          <a:noFill/>
        </p:spPr>
        <p:txBody>
          <a:bodyPr wrap="square">
            <a:spAutoFit/>
          </a:bodyPr>
          <a:lstStyle/>
          <a:p>
            <a:r>
              <a:rPr lang="en-US">
                <a:latin typeface="Aptos" panose="020B0004020202020204" pitchFamily="34" charset="0"/>
              </a:rPr>
              <a:t>If you look at the data stored in the “</a:t>
            </a:r>
            <a:r>
              <a:rPr lang="en-US" b="1">
                <a:latin typeface="Aptos" panose="020B0004020202020204" pitchFamily="34" charset="0"/>
              </a:rPr>
              <a:t>response” </a:t>
            </a:r>
            <a:r>
              <a:rPr lang="en-US">
                <a:latin typeface="Aptos" panose="020B0004020202020204" pitchFamily="34" charset="0"/>
              </a:rPr>
              <a:t>variable, you will notice that most of the desired data is stored in a 50 individual structures called </a:t>
            </a:r>
            <a:r>
              <a:rPr lang="en-US" b="1">
                <a:latin typeface="Aptos" panose="020B0004020202020204" pitchFamily="34" charset="0"/>
              </a:rPr>
              <a:t>"items"</a:t>
            </a:r>
            <a:r>
              <a:rPr lang="en-US">
                <a:latin typeface="Aptos" panose="020B0004020202020204" pitchFamily="34" charset="0"/>
              </a:rPr>
              <a:t>. To access "items" use the dot notation </a:t>
            </a:r>
            <a:r>
              <a:rPr lang="en-US" b="1" err="1">
                <a:latin typeface="Aptos" panose="020B0004020202020204" pitchFamily="34" charset="0"/>
              </a:rPr>
              <a:t>response.tracks.items</a:t>
            </a:r>
            <a:r>
              <a:rPr lang="en-US" b="1">
                <a:latin typeface="Aptos" panose="020B0004020202020204" pitchFamily="34" charset="0"/>
              </a:rPr>
              <a:t>(</a:t>
            </a:r>
            <a:r>
              <a:rPr lang="en-US" b="1" err="1">
                <a:latin typeface="Aptos" panose="020B0004020202020204" pitchFamily="34" charset="0"/>
              </a:rPr>
              <a:t>i</a:t>
            </a:r>
            <a:r>
              <a:rPr lang="en-US" b="1">
                <a:latin typeface="Aptos" panose="020B0004020202020204" pitchFamily="34" charset="0"/>
              </a:rPr>
              <a:t>)</a:t>
            </a:r>
            <a:r>
              <a:rPr lang="en-US">
                <a:latin typeface="Aptos" panose="020B0004020202020204" pitchFamily="34" charset="0"/>
              </a:rPr>
              <a:t>. The for loop below goes through each "items" structure to extract the desired data for each song. Run the code segment below without making any changes. </a:t>
            </a: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endParaRPr lang="en-US">
              <a:latin typeface="Aptos" panose="020B0004020202020204" pitchFamily="34" charset="0"/>
            </a:endParaRPr>
          </a:p>
          <a:p>
            <a:r>
              <a:rPr lang="en-US">
                <a:latin typeface="Aptos" panose="020B0004020202020204" pitchFamily="34" charset="0"/>
              </a:rPr>
              <a:t>For this example, the location of the data has been provided, but it is recommended that you open the "response" variable by clicking on it in the workspace to see how the data is stored within the variable. </a:t>
            </a:r>
          </a:p>
        </p:txBody>
      </p:sp>
      <p:pic>
        <p:nvPicPr>
          <p:cNvPr id="6" name="Picture 5">
            <a:extLst>
              <a:ext uri="{FF2B5EF4-FFF2-40B4-BE49-F238E27FC236}">
                <a16:creationId xmlns:a16="http://schemas.microsoft.com/office/drawing/2014/main" id="{5D5BD6E8-DD0E-D873-6ABF-AF48AA0C93D5}"/>
              </a:ext>
            </a:extLst>
          </p:cNvPr>
          <p:cNvPicPr>
            <a:picLocks noChangeAspect="1"/>
          </p:cNvPicPr>
          <p:nvPr/>
        </p:nvPicPr>
        <p:blipFill>
          <a:blip r:embed="rId3"/>
          <a:stretch>
            <a:fillRect/>
          </a:stretch>
        </p:blipFill>
        <p:spPr>
          <a:xfrm>
            <a:off x="3262655" y="2780236"/>
            <a:ext cx="4062633" cy="31508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0390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59854" y="11586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Store Data</a:t>
            </a:r>
          </a:p>
        </p:txBody>
      </p:sp>
      <p:sp>
        <p:nvSpPr>
          <p:cNvPr id="9" name="TextBox 8">
            <a:extLst>
              <a:ext uri="{FF2B5EF4-FFF2-40B4-BE49-F238E27FC236}">
                <a16:creationId xmlns:a16="http://schemas.microsoft.com/office/drawing/2014/main" id="{8943F28A-F691-453A-E1BD-E86831CB8FEA}"/>
              </a:ext>
            </a:extLst>
          </p:cNvPr>
          <p:cNvSpPr txBox="1"/>
          <p:nvPr/>
        </p:nvSpPr>
        <p:spPr>
          <a:xfrm>
            <a:off x="181712" y="1593631"/>
            <a:ext cx="10567351" cy="2185214"/>
          </a:xfrm>
          <a:prstGeom prst="rect">
            <a:avLst/>
          </a:prstGeom>
          <a:noFill/>
        </p:spPr>
        <p:txBody>
          <a:bodyPr wrap="square">
            <a:spAutoFit/>
          </a:bodyPr>
          <a:lstStyle/>
          <a:p>
            <a:r>
              <a:rPr lang="en-US">
                <a:latin typeface="Aptos" panose="020B0004020202020204" pitchFamily="34" charset="0"/>
              </a:rPr>
              <a:t>To store the retrieved data in an Excel file: </a:t>
            </a:r>
            <a:br>
              <a:rPr lang="en-US">
                <a:latin typeface="Aptos" panose="020B0004020202020204" pitchFamily="34" charset="0"/>
              </a:rPr>
            </a:br>
            <a:endParaRPr lang="en-US">
              <a:latin typeface="Aptos" panose="020B0004020202020204" pitchFamily="34" charset="0"/>
            </a:endParaRPr>
          </a:p>
          <a:p>
            <a:pPr marL="342900" indent="-342900">
              <a:buFont typeface="+mj-lt"/>
              <a:buAutoNum type="arabicPeriod"/>
            </a:pPr>
            <a:r>
              <a:rPr lang="en-US">
                <a:latin typeface="Aptos" panose="020B0004020202020204" pitchFamily="34" charset="0"/>
              </a:rPr>
              <a:t>Input the name of the 5 variables with data into the </a:t>
            </a:r>
            <a:r>
              <a:rPr lang="en-US" b="1">
                <a:latin typeface="Aptos" panose="020B0004020202020204" pitchFamily="34" charset="0"/>
              </a:rPr>
              <a:t>table()</a:t>
            </a:r>
            <a:r>
              <a:rPr lang="en-US">
                <a:latin typeface="Aptos" panose="020B0004020202020204" pitchFamily="34" charset="0"/>
              </a:rPr>
              <a:t> function in the correct order </a:t>
            </a:r>
            <a:br>
              <a:rPr lang="en-US">
                <a:latin typeface="Aptos" panose="020B0004020202020204" pitchFamily="34" charset="0"/>
              </a:rPr>
            </a:br>
            <a:r>
              <a:rPr lang="en-US" sz="1400" b="1" i="1">
                <a:solidFill>
                  <a:srgbClr val="0070C0"/>
                </a:solidFill>
                <a:latin typeface="Aptos" panose="020B0004020202020204" pitchFamily="34" charset="0"/>
              </a:rPr>
              <a:t>Hint: The order is determined is given between {}. The variables you need to input the table function are</a:t>
            </a:r>
            <a:br>
              <a:rPr lang="en-US" sz="1400" b="1" i="1">
                <a:solidFill>
                  <a:srgbClr val="0070C0"/>
                </a:solidFill>
                <a:latin typeface="Aptos" panose="020B0004020202020204" pitchFamily="34" charset="0"/>
              </a:rPr>
            </a:br>
            <a:r>
              <a:rPr lang="en-US" sz="1400" b="1" i="1" err="1">
                <a:solidFill>
                  <a:srgbClr val="0070C0"/>
                </a:solidFill>
                <a:latin typeface="Aptos" panose="020B0004020202020204" pitchFamily="34" charset="0"/>
              </a:rPr>
              <a:t>allArtists</a:t>
            </a:r>
            <a:r>
              <a:rPr lang="en-US" sz="1400" b="1" i="1">
                <a:solidFill>
                  <a:srgbClr val="0070C0"/>
                </a:solidFill>
                <a:latin typeface="Aptos" panose="020B0004020202020204" pitchFamily="34" charset="0"/>
              </a:rPr>
              <a:t>, </a:t>
            </a:r>
            <a:r>
              <a:rPr lang="en-US" sz="1400" b="1" i="1" err="1">
                <a:solidFill>
                  <a:srgbClr val="0070C0"/>
                </a:solidFill>
                <a:latin typeface="Aptos" panose="020B0004020202020204" pitchFamily="34" charset="0"/>
              </a:rPr>
              <a:t>allTracks</a:t>
            </a:r>
            <a:r>
              <a:rPr lang="en-US" sz="1400" b="1" i="1">
                <a:solidFill>
                  <a:srgbClr val="0070C0"/>
                </a:solidFill>
                <a:latin typeface="Aptos" panose="020B0004020202020204" pitchFamily="34" charset="0"/>
              </a:rPr>
              <a:t>, </a:t>
            </a:r>
            <a:r>
              <a:rPr lang="en-US" sz="1400" b="1" i="1" err="1">
                <a:solidFill>
                  <a:srgbClr val="0070C0"/>
                </a:solidFill>
                <a:latin typeface="Aptos" panose="020B0004020202020204" pitchFamily="34" charset="0"/>
              </a:rPr>
              <a:t>allAlbums</a:t>
            </a:r>
            <a:r>
              <a:rPr lang="en-US" sz="1400" b="1" i="1">
                <a:solidFill>
                  <a:srgbClr val="0070C0"/>
                </a:solidFill>
                <a:latin typeface="Aptos" panose="020B0004020202020204" pitchFamily="34" charset="0"/>
              </a:rPr>
              <a:t>, </a:t>
            </a:r>
            <a:r>
              <a:rPr lang="en-US" sz="1400" b="1" i="1" err="1">
                <a:solidFill>
                  <a:srgbClr val="0070C0"/>
                </a:solidFill>
                <a:latin typeface="Aptos" panose="020B0004020202020204" pitchFamily="34" charset="0"/>
              </a:rPr>
              <a:t>allDurations</a:t>
            </a:r>
            <a:r>
              <a:rPr lang="en-US" sz="1400" b="1" i="1">
                <a:solidFill>
                  <a:srgbClr val="0070C0"/>
                </a:solidFill>
                <a:latin typeface="Aptos" panose="020B0004020202020204" pitchFamily="34" charset="0"/>
              </a:rPr>
              <a:t>, </a:t>
            </a:r>
            <a:r>
              <a:rPr lang="en-US" sz="1400" b="1" i="1" err="1">
                <a:solidFill>
                  <a:srgbClr val="0070C0"/>
                </a:solidFill>
                <a:latin typeface="Aptos" panose="020B0004020202020204" pitchFamily="34" charset="0"/>
              </a:rPr>
              <a:t>allReleaseDates</a:t>
            </a:r>
            <a:r>
              <a:rPr lang="en-US" sz="1400" b="1" i="1">
                <a:solidFill>
                  <a:srgbClr val="0070C0"/>
                </a:solidFill>
                <a:latin typeface="Aptos" panose="020B0004020202020204" pitchFamily="34" charset="0"/>
              </a:rPr>
              <a:t>.</a:t>
            </a:r>
            <a:endParaRPr lang="en-US" b="1" i="1">
              <a:solidFill>
                <a:srgbClr val="0070C0"/>
              </a:solidFill>
              <a:latin typeface="Aptos" panose="020B0004020202020204" pitchFamily="34" charset="0"/>
            </a:endParaRPr>
          </a:p>
          <a:p>
            <a:pPr marL="342900" indent="-342900">
              <a:buFont typeface="+mj-lt"/>
              <a:buAutoNum type="arabicPeriod"/>
            </a:pPr>
            <a:endParaRPr lang="en-US">
              <a:latin typeface="Aptos" panose="020B0004020202020204" pitchFamily="34" charset="0"/>
            </a:endParaRPr>
          </a:p>
          <a:p>
            <a:pPr marL="342900" indent="-342900">
              <a:buFont typeface="+mj-lt"/>
              <a:buAutoNum type="arabicPeriod"/>
            </a:pPr>
            <a:r>
              <a:rPr lang="en-US">
                <a:latin typeface="Aptos" panose="020B0004020202020204" pitchFamily="34" charset="0"/>
              </a:rPr>
              <a:t>Name the Excel file before running this segment of code for it to work.</a:t>
            </a:r>
            <a:br>
              <a:rPr lang="en-US">
                <a:latin typeface="Aptos" panose="020B0004020202020204" pitchFamily="34" charset="0"/>
              </a:rPr>
            </a:br>
            <a:endParaRPr lang="en-US">
              <a:latin typeface="Aptos" panose="020B0004020202020204" pitchFamily="34" charset="0"/>
            </a:endParaRPr>
          </a:p>
        </p:txBody>
      </p:sp>
      <p:pic>
        <p:nvPicPr>
          <p:cNvPr id="8" name="Picture 7">
            <a:extLst>
              <a:ext uri="{FF2B5EF4-FFF2-40B4-BE49-F238E27FC236}">
                <a16:creationId xmlns:a16="http://schemas.microsoft.com/office/drawing/2014/main" id="{1D396F33-9954-880E-6AD0-58B99F029110}"/>
              </a:ext>
            </a:extLst>
          </p:cNvPr>
          <p:cNvPicPr>
            <a:picLocks noChangeAspect="1"/>
          </p:cNvPicPr>
          <p:nvPr/>
        </p:nvPicPr>
        <p:blipFill>
          <a:blip r:embed="rId3"/>
          <a:stretch>
            <a:fillRect/>
          </a:stretch>
        </p:blipFill>
        <p:spPr>
          <a:xfrm>
            <a:off x="541147" y="3837096"/>
            <a:ext cx="10591420" cy="2239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6200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a:rPr>
              <a:t>Collecting and Managing Data</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107640" y="1271093"/>
            <a:ext cx="6905764" cy="1268411"/>
          </a:xfrm>
        </p:spPr>
        <p:txBody>
          <a:bodyPr>
            <a:normAutofit/>
          </a:bodyPr>
          <a:lstStyle/>
          <a:p>
            <a:pPr marL="0" indent="0" algn="ctr">
              <a:buNone/>
            </a:pP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03 from the MATLAB Drive</a:t>
            </a:r>
            <a:endParaRPr lang="en-US" sz="280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677334" y="5428435"/>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1B4F987-FD98-E45E-40EC-BE6EB2DADFDE}"/>
              </a:ext>
            </a:extLst>
          </p:cNvPr>
          <p:cNvPicPr>
            <a:picLocks noChangeAspect="1"/>
          </p:cNvPicPr>
          <p:nvPr/>
        </p:nvPicPr>
        <p:blipFill>
          <a:blip r:embed="rId4"/>
          <a:stretch>
            <a:fillRect/>
          </a:stretch>
        </p:blipFill>
        <p:spPr>
          <a:xfrm>
            <a:off x="482301" y="2177170"/>
            <a:ext cx="9490038" cy="2775532"/>
          </a:xfrm>
          <a:prstGeom prst="rect">
            <a:avLst/>
          </a:prstGeom>
        </p:spPr>
      </p:pic>
    </p:spTree>
    <p:extLst>
      <p:ext uri="{BB962C8B-B14F-4D97-AF65-F5344CB8AC3E}">
        <p14:creationId xmlns:p14="http://schemas.microsoft.com/office/powerpoint/2010/main" val="2687454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786009" y="1158656"/>
            <a:ext cx="5026785" cy="434975"/>
          </a:xfrm>
        </p:spPr>
        <p:txBody>
          <a:bodyPr vert="horz" lIns="91440" tIns="45720" rIns="91440" bIns="45720" rtlCol="0" anchor="t">
            <a:noAutofit/>
          </a:bodyPr>
          <a:lstStyle/>
          <a:p>
            <a:pPr marL="0" indent="0" algn="ctr">
              <a:buNone/>
            </a:pPr>
            <a:r>
              <a:rPr lang="en-US" b="1">
                <a:solidFill>
                  <a:srgbClr val="FF6600"/>
                </a:solidFill>
                <a:latin typeface="Aptos"/>
                <a:cs typeface="Arial"/>
              </a:rPr>
              <a:t>Task 1: Time Conversion &amp; Add a New Column</a:t>
            </a:r>
          </a:p>
        </p:txBody>
      </p:sp>
      <p:sp>
        <p:nvSpPr>
          <p:cNvPr id="9" name="TextBox 8">
            <a:extLst>
              <a:ext uri="{FF2B5EF4-FFF2-40B4-BE49-F238E27FC236}">
                <a16:creationId xmlns:a16="http://schemas.microsoft.com/office/drawing/2014/main" id="{8943F28A-F691-453A-E1BD-E86831CB8FEA}"/>
              </a:ext>
            </a:extLst>
          </p:cNvPr>
          <p:cNvSpPr txBox="1"/>
          <p:nvPr/>
        </p:nvSpPr>
        <p:spPr>
          <a:xfrm>
            <a:off x="677334" y="1697412"/>
            <a:ext cx="9631082" cy="2862322"/>
          </a:xfrm>
          <a:prstGeom prst="rect">
            <a:avLst/>
          </a:prstGeom>
          <a:noFill/>
        </p:spPr>
        <p:txBody>
          <a:bodyPr wrap="square">
            <a:spAutoFit/>
          </a:bodyPr>
          <a:lstStyle/>
          <a:p>
            <a:r>
              <a:rPr lang="en-US">
                <a:latin typeface="Aptos" panose="020B0004020202020204" pitchFamily="34" charset="0"/>
              </a:rPr>
              <a:t>Now you have an Excel file to complete the required tasks. For the first task write code to store the data into variable called </a:t>
            </a:r>
            <a:r>
              <a:rPr lang="en-US" b="1">
                <a:latin typeface="Aptos" panose="020B0004020202020204" pitchFamily="34" charset="0"/>
              </a:rPr>
              <a:t>Data</a:t>
            </a:r>
            <a:r>
              <a:rPr lang="en-US">
                <a:latin typeface="Aptos" panose="020B0004020202020204" pitchFamily="34" charset="0"/>
              </a:rPr>
              <a:t>. Then convert the duration of each song into minutes and store the results in a new column called </a:t>
            </a:r>
            <a:r>
              <a:rPr lang="en-US" b="1">
                <a:latin typeface="Aptos" panose="020B0004020202020204" pitchFamily="34" charset="0"/>
              </a:rPr>
              <a:t>"</a:t>
            </a:r>
            <a:r>
              <a:rPr lang="en-US" b="1" err="1">
                <a:latin typeface="Aptos" panose="020B0004020202020204" pitchFamily="34" charset="0"/>
              </a:rPr>
              <a:t>ConvertedDurations</a:t>
            </a:r>
            <a:r>
              <a:rPr lang="en-US" b="1">
                <a:latin typeface="Aptos" panose="020B0004020202020204" pitchFamily="34" charset="0"/>
              </a:rPr>
              <a:t>".</a:t>
            </a:r>
          </a:p>
          <a:p>
            <a:endParaRPr lang="en-US" b="1">
              <a:latin typeface="Aptos" panose="020B0004020202020204" pitchFamily="34" charset="0"/>
            </a:endParaRPr>
          </a:p>
          <a:p>
            <a:endParaRPr lang="en-US" b="1">
              <a:latin typeface="Aptos" panose="020B0004020202020204" pitchFamily="34" charset="0"/>
            </a:endParaRPr>
          </a:p>
          <a:p>
            <a:endParaRPr lang="en-US" b="1">
              <a:latin typeface="Aptos" panose="020B0004020202020204" pitchFamily="34" charset="0"/>
            </a:endParaRPr>
          </a:p>
          <a:p>
            <a:endParaRPr lang="en-US" b="1">
              <a:latin typeface="Aptos" panose="020B0004020202020204" pitchFamily="34" charset="0"/>
            </a:endParaRPr>
          </a:p>
          <a:p>
            <a:pPr algn="ctr"/>
            <a:endParaRPr lang="en-US" b="1">
              <a:solidFill>
                <a:srgbClr val="FF6600"/>
              </a:solidFill>
              <a:latin typeface="Aptos" panose="020B0004020202020204" pitchFamily="34" charset="0"/>
            </a:endParaRPr>
          </a:p>
          <a:p>
            <a:br>
              <a:rPr lang="en-US">
                <a:latin typeface="Aptos" panose="020B0004020202020204" pitchFamily="34" charset="0"/>
              </a:rPr>
            </a:br>
            <a:endParaRPr lang="en-US">
              <a:latin typeface="Aptos" panose="020B0004020202020204" pitchFamily="34" charset="0"/>
            </a:endParaRPr>
          </a:p>
        </p:txBody>
      </p:sp>
      <p:pic>
        <p:nvPicPr>
          <p:cNvPr id="5" name="Picture 4">
            <a:extLst>
              <a:ext uri="{FF2B5EF4-FFF2-40B4-BE49-F238E27FC236}">
                <a16:creationId xmlns:a16="http://schemas.microsoft.com/office/drawing/2014/main" id="{725654D4-62DC-8C3B-8662-86CEAA9C25F4}"/>
              </a:ext>
            </a:extLst>
          </p:cNvPr>
          <p:cNvPicPr>
            <a:picLocks noChangeAspect="1"/>
          </p:cNvPicPr>
          <p:nvPr/>
        </p:nvPicPr>
        <p:blipFill>
          <a:blip r:embed="rId3"/>
          <a:stretch>
            <a:fillRect/>
          </a:stretch>
        </p:blipFill>
        <p:spPr>
          <a:xfrm>
            <a:off x="1458071" y="2837971"/>
            <a:ext cx="8432890" cy="1898142"/>
          </a:xfrm>
          <a:prstGeom prst="rect">
            <a:avLst/>
          </a:prstGeom>
        </p:spPr>
      </p:pic>
      <p:sp>
        <p:nvSpPr>
          <p:cNvPr id="11" name="TextBox 10">
            <a:extLst>
              <a:ext uri="{FF2B5EF4-FFF2-40B4-BE49-F238E27FC236}">
                <a16:creationId xmlns:a16="http://schemas.microsoft.com/office/drawing/2014/main" id="{7C29DC95-F475-B40A-FC85-49970522F06A}"/>
              </a:ext>
            </a:extLst>
          </p:cNvPr>
          <p:cNvSpPr txBox="1"/>
          <p:nvPr/>
        </p:nvSpPr>
        <p:spPr>
          <a:xfrm>
            <a:off x="3046476" y="5109713"/>
            <a:ext cx="6099048" cy="64633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b="1">
                <a:solidFill>
                  <a:srgbClr val="0070C0"/>
                </a:solidFill>
                <a:latin typeface="Aptos"/>
              </a:rPr>
              <a:t>Hint 1:  Refer to </a:t>
            </a:r>
            <a:r>
              <a:rPr lang="en-US" b="1">
                <a:solidFill>
                  <a:srgbClr val="FF6600"/>
                </a:solidFill>
                <a:latin typeface="Aptos"/>
                <a:hlinkClick r:id="rId4" action="ppaction://hlinksldjump">
                  <a:extLst>
                    <a:ext uri="{A12FA001-AC4F-418D-AE19-62706E023703}">
                      <ahyp:hlinkClr xmlns:ahyp="http://schemas.microsoft.com/office/drawing/2018/hyperlinkcolor" val="tx"/>
                    </a:ext>
                  </a:extLst>
                </a:hlinkClick>
              </a:rPr>
              <a:t>Slide 27 for help.</a:t>
            </a:r>
            <a:endParaRPr lang="en-US" b="1">
              <a:solidFill>
                <a:srgbClr val="FF6600"/>
              </a:solidFill>
              <a:latin typeface="Aptos"/>
            </a:endParaRPr>
          </a:p>
          <a:p>
            <a:pPr marL="285750" indent="-285750">
              <a:buFont typeface="Arial" panose="020B0604020202020204" pitchFamily="34" charset="0"/>
              <a:buChar char="•"/>
            </a:pPr>
            <a:r>
              <a:rPr lang="en-US" b="1">
                <a:solidFill>
                  <a:srgbClr val="0070C0"/>
                </a:solidFill>
                <a:latin typeface="Aptos"/>
              </a:rPr>
              <a:t>Hint 2: 60,000 seconds = 1 minute</a:t>
            </a:r>
            <a:endParaRPr lang="en-US"/>
          </a:p>
        </p:txBody>
      </p:sp>
      <p:sp>
        <p:nvSpPr>
          <p:cNvPr id="6" name="TextBox 5">
            <a:extLst>
              <a:ext uri="{FF2B5EF4-FFF2-40B4-BE49-F238E27FC236}">
                <a16:creationId xmlns:a16="http://schemas.microsoft.com/office/drawing/2014/main" id="{DE8C76E4-0442-4805-E7CA-E3CB9D1EDA34}"/>
              </a:ext>
            </a:extLst>
          </p:cNvPr>
          <p:cNvSpPr txBox="1"/>
          <p:nvPr/>
        </p:nvSpPr>
        <p:spPr>
          <a:xfrm>
            <a:off x="2011680" y="6156960"/>
            <a:ext cx="76504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Note: Disregard the Warning message that appears when you run the code. </a:t>
            </a:r>
            <a:endParaRPr lang="en-US"/>
          </a:p>
        </p:txBody>
      </p:sp>
    </p:spTree>
    <p:extLst>
      <p:ext uri="{BB962C8B-B14F-4D97-AF65-F5344CB8AC3E}">
        <p14:creationId xmlns:p14="http://schemas.microsoft.com/office/powerpoint/2010/main" val="2322706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786009" y="1158656"/>
            <a:ext cx="5026785" cy="434975"/>
          </a:xfrm>
        </p:spPr>
        <p:txBody>
          <a:bodyPr vert="horz" lIns="91440" tIns="45720" rIns="91440" bIns="45720" rtlCol="0" anchor="t">
            <a:noAutofit/>
          </a:bodyPr>
          <a:lstStyle/>
          <a:p>
            <a:pPr marL="0" indent="0" algn="ctr">
              <a:buNone/>
            </a:pPr>
            <a:r>
              <a:rPr lang="en-US" b="1">
                <a:solidFill>
                  <a:srgbClr val="FF6600"/>
                </a:solidFill>
                <a:latin typeface="Aptos"/>
                <a:cs typeface="Arial"/>
              </a:rPr>
              <a:t>Task 2: Sort the Songs</a:t>
            </a:r>
          </a:p>
        </p:txBody>
      </p:sp>
      <p:sp>
        <p:nvSpPr>
          <p:cNvPr id="9" name="TextBox 8">
            <a:extLst>
              <a:ext uri="{FF2B5EF4-FFF2-40B4-BE49-F238E27FC236}">
                <a16:creationId xmlns:a16="http://schemas.microsoft.com/office/drawing/2014/main" id="{8943F28A-F691-453A-E1BD-E86831CB8FEA}"/>
              </a:ext>
            </a:extLst>
          </p:cNvPr>
          <p:cNvSpPr txBox="1"/>
          <p:nvPr/>
        </p:nvSpPr>
        <p:spPr>
          <a:xfrm>
            <a:off x="677334" y="1697412"/>
            <a:ext cx="9631082" cy="2585323"/>
          </a:xfrm>
          <a:prstGeom prst="rect">
            <a:avLst/>
          </a:prstGeom>
          <a:noFill/>
        </p:spPr>
        <p:txBody>
          <a:bodyPr wrap="square">
            <a:spAutoFit/>
          </a:bodyPr>
          <a:lstStyle/>
          <a:p>
            <a:r>
              <a:rPr lang="en-US">
                <a:latin typeface="Aptos" panose="020B0004020202020204" pitchFamily="34" charset="0"/>
              </a:rPr>
              <a:t>Call the data table and sort the </a:t>
            </a:r>
            <a:r>
              <a:rPr lang="en-US" b="1">
                <a:latin typeface="Aptos" panose="020B0004020202020204" pitchFamily="34" charset="0"/>
              </a:rPr>
              <a:t>duration</a:t>
            </a:r>
            <a:r>
              <a:rPr lang="en-US">
                <a:latin typeface="Aptos" panose="020B0004020202020204" pitchFamily="34" charset="0"/>
              </a:rPr>
              <a:t> from longest to shortest without using code. Then copy the code that MATLAB suggests to modify the data table. Finally, store the new table in the variable </a:t>
            </a:r>
            <a:r>
              <a:rPr lang="en-US" b="1">
                <a:latin typeface="Aptos" panose="020B0004020202020204" pitchFamily="34" charset="0"/>
              </a:rPr>
              <a:t>“</a:t>
            </a:r>
            <a:r>
              <a:rPr lang="en-US" b="1" err="1">
                <a:latin typeface="Aptos" panose="020B0004020202020204" pitchFamily="34" charset="0"/>
              </a:rPr>
              <a:t>NewData</a:t>
            </a:r>
            <a:r>
              <a:rPr lang="en-US" b="1">
                <a:latin typeface="Aptos" panose="020B0004020202020204" pitchFamily="34" charset="0"/>
              </a:rPr>
              <a:t>”.</a:t>
            </a:r>
          </a:p>
          <a:p>
            <a:endParaRPr lang="en-US" b="1">
              <a:latin typeface="Aptos" panose="020B0004020202020204" pitchFamily="34" charset="0"/>
            </a:endParaRPr>
          </a:p>
          <a:p>
            <a:endParaRPr lang="en-US" b="1">
              <a:latin typeface="Aptos" panose="020B0004020202020204" pitchFamily="34" charset="0"/>
            </a:endParaRPr>
          </a:p>
          <a:p>
            <a:endParaRPr lang="en-US" b="1">
              <a:latin typeface="Aptos" panose="020B0004020202020204" pitchFamily="34" charset="0"/>
            </a:endParaRPr>
          </a:p>
          <a:p>
            <a:pPr algn="ctr"/>
            <a:endParaRPr lang="en-US" b="1">
              <a:solidFill>
                <a:srgbClr val="FF6600"/>
              </a:solidFill>
              <a:latin typeface="Aptos" panose="020B0004020202020204" pitchFamily="34" charset="0"/>
            </a:endParaRPr>
          </a:p>
          <a:p>
            <a:br>
              <a:rPr lang="en-US">
                <a:latin typeface="Aptos" panose="020B0004020202020204" pitchFamily="34" charset="0"/>
              </a:rPr>
            </a:br>
            <a:endParaRPr lang="en-US">
              <a:latin typeface="Aptos" panose="020B0004020202020204" pitchFamily="34" charset="0"/>
            </a:endParaRPr>
          </a:p>
        </p:txBody>
      </p:sp>
      <p:sp>
        <p:nvSpPr>
          <p:cNvPr id="11" name="TextBox 10">
            <a:extLst>
              <a:ext uri="{FF2B5EF4-FFF2-40B4-BE49-F238E27FC236}">
                <a16:creationId xmlns:a16="http://schemas.microsoft.com/office/drawing/2014/main" id="{7C29DC95-F475-B40A-FC85-49970522F06A}"/>
              </a:ext>
            </a:extLst>
          </p:cNvPr>
          <p:cNvSpPr txBox="1"/>
          <p:nvPr/>
        </p:nvSpPr>
        <p:spPr>
          <a:xfrm>
            <a:off x="2443350" y="5648235"/>
            <a:ext cx="6099048" cy="36933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b="1">
                <a:solidFill>
                  <a:srgbClr val="0070C0"/>
                </a:solidFill>
                <a:latin typeface="Aptos"/>
              </a:rPr>
              <a:t>Hint:  Refer to </a:t>
            </a:r>
            <a:r>
              <a:rPr lang="en-US" b="1">
                <a:solidFill>
                  <a:srgbClr val="FF6600"/>
                </a:solidFill>
                <a:latin typeface="Aptos"/>
                <a:hlinkClick r:id="rId3" action="ppaction://hlinksldjump">
                  <a:extLst>
                    <a:ext uri="{A12FA001-AC4F-418D-AE19-62706E023703}">
                      <ahyp:hlinkClr xmlns:ahyp="http://schemas.microsoft.com/office/drawing/2018/hyperlinkcolor" val="tx"/>
                    </a:ext>
                  </a:extLst>
                </a:hlinkClick>
              </a:rPr>
              <a:t>Slide 25 for help.</a:t>
            </a:r>
            <a:endParaRPr lang="en-US" b="1">
              <a:solidFill>
                <a:srgbClr val="FF6600"/>
              </a:solidFill>
              <a:latin typeface="Aptos"/>
            </a:endParaRPr>
          </a:p>
        </p:txBody>
      </p:sp>
      <p:pic>
        <p:nvPicPr>
          <p:cNvPr id="7" name="Picture 6">
            <a:extLst>
              <a:ext uri="{FF2B5EF4-FFF2-40B4-BE49-F238E27FC236}">
                <a16:creationId xmlns:a16="http://schemas.microsoft.com/office/drawing/2014/main" id="{92DDB619-1E68-AE56-747E-23B0C4AF0BD8}"/>
              </a:ext>
            </a:extLst>
          </p:cNvPr>
          <p:cNvPicPr>
            <a:picLocks noChangeAspect="1"/>
          </p:cNvPicPr>
          <p:nvPr/>
        </p:nvPicPr>
        <p:blipFill>
          <a:blip r:embed="rId4"/>
          <a:stretch>
            <a:fillRect/>
          </a:stretch>
        </p:blipFill>
        <p:spPr>
          <a:xfrm>
            <a:off x="2301453" y="2721438"/>
            <a:ext cx="6382843" cy="2613169"/>
          </a:xfrm>
          <a:prstGeom prst="rect">
            <a:avLst/>
          </a:prstGeom>
        </p:spPr>
      </p:pic>
    </p:spTree>
    <p:extLst>
      <p:ext uri="{BB962C8B-B14F-4D97-AF65-F5344CB8AC3E}">
        <p14:creationId xmlns:p14="http://schemas.microsoft.com/office/powerpoint/2010/main" val="2720378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Spotify API Practice</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786009" y="1158656"/>
            <a:ext cx="5026785" cy="434975"/>
          </a:xfrm>
        </p:spPr>
        <p:txBody>
          <a:bodyPr vert="horz" lIns="91440" tIns="45720" rIns="91440" bIns="45720" rtlCol="0" anchor="t">
            <a:noAutofit/>
          </a:bodyPr>
          <a:lstStyle/>
          <a:p>
            <a:pPr marL="0" indent="0" algn="ctr">
              <a:buNone/>
            </a:pPr>
            <a:r>
              <a:rPr lang="en-US" b="1">
                <a:solidFill>
                  <a:srgbClr val="FF6600"/>
                </a:solidFill>
                <a:latin typeface="Aptos"/>
                <a:cs typeface="Arial"/>
              </a:rPr>
              <a:t>Task 3: Store Modified Data</a:t>
            </a:r>
            <a:endParaRPr lang="en-US"/>
          </a:p>
        </p:txBody>
      </p:sp>
      <p:sp>
        <p:nvSpPr>
          <p:cNvPr id="9" name="TextBox 8">
            <a:extLst>
              <a:ext uri="{FF2B5EF4-FFF2-40B4-BE49-F238E27FC236}">
                <a16:creationId xmlns:a16="http://schemas.microsoft.com/office/drawing/2014/main" id="{8943F28A-F691-453A-E1BD-E86831CB8FEA}"/>
              </a:ext>
            </a:extLst>
          </p:cNvPr>
          <p:cNvSpPr txBox="1"/>
          <p:nvPr/>
        </p:nvSpPr>
        <p:spPr>
          <a:xfrm>
            <a:off x="677334" y="1697412"/>
            <a:ext cx="9631082" cy="3139321"/>
          </a:xfrm>
          <a:prstGeom prst="rect">
            <a:avLst/>
          </a:prstGeom>
          <a:noFill/>
        </p:spPr>
        <p:txBody>
          <a:bodyPr wrap="square" lIns="91440" tIns="45720" rIns="91440" bIns="45720" anchor="t">
            <a:spAutoFit/>
          </a:bodyPr>
          <a:lstStyle/>
          <a:p>
            <a:endParaRPr lang="en-US" b="1">
              <a:latin typeface="Aptos"/>
              <a:cs typeface="Helvetica"/>
            </a:endParaRPr>
          </a:p>
          <a:p>
            <a:r>
              <a:rPr lang="en-US">
                <a:solidFill>
                  <a:srgbClr val="000000"/>
                </a:solidFill>
                <a:latin typeface="Aptos"/>
                <a:cs typeface="Helvetica"/>
              </a:rPr>
              <a:t>Write a single line of code to store the table </a:t>
            </a:r>
            <a:r>
              <a:rPr lang="en-US" b="1">
                <a:solidFill>
                  <a:srgbClr val="000000"/>
                </a:solidFill>
                <a:latin typeface="Aptos"/>
                <a:cs typeface="Helvetica"/>
              </a:rPr>
              <a:t>"NewData"</a:t>
            </a:r>
            <a:r>
              <a:rPr lang="en-US">
                <a:solidFill>
                  <a:srgbClr val="000000"/>
                </a:solidFill>
                <a:latin typeface="Aptos"/>
                <a:cs typeface="Helvetica"/>
              </a:rPr>
              <a:t> into a new excel file with the name</a:t>
            </a:r>
            <a:r>
              <a:rPr lang="en-US" b="1">
                <a:solidFill>
                  <a:srgbClr val="000000"/>
                </a:solidFill>
                <a:latin typeface="Aptos"/>
                <a:cs typeface="Helvetica"/>
              </a:rPr>
              <a:t> "Top_50_USA_v2"</a:t>
            </a:r>
            <a:endParaRPr lang="en-US"/>
          </a:p>
          <a:p>
            <a:endParaRPr lang="en-US" b="1">
              <a:latin typeface="Aptos"/>
              <a:cs typeface="Helvetica"/>
            </a:endParaRPr>
          </a:p>
          <a:p>
            <a:endParaRPr lang="en-US" b="1">
              <a:latin typeface="Aptos"/>
              <a:cs typeface="Helvetica"/>
            </a:endParaRPr>
          </a:p>
          <a:p>
            <a:endParaRPr lang="en-US" b="1">
              <a:latin typeface="Aptos" panose="020B0004020202020204" pitchFamily="34" charset="0"/>
            </a:endParaRPr>
          </a:p>
          <a:p>
            <a:endParaRPr lang="en-US" b="1">
              <a:latin typeface="Aptos" panose="020B0004020202020204" pitchFamily="34" charset="0"/>
            </a:endParaRPr>
          </a:p>
          <a:p>
            <a:endParaRPr lang="en-US" b="1">
              <a:latin typeface="Aptos" panose="020B0004020202020204" pitchFamily="34" charset="0"/>
            </a:endParaRPr>
          </a:p>
          <a:p>
            <a:pPr algn="ctr"/>
            <a:endParaRPr lang="en-US" b="1">
              <a:solidFill>
                <a:srgbClr val="FF6600"/>
              </a:solidFill>
              <a:latin typeface="Aptos" panose="020B0004020202020204" pitchFamily="34" charset="0"/>
            </a:endParaRPr>
          </a:p>
          <a:p>
            <a:br>
              <a:rPr lang="en-US">
                <a:latin typeface="Aptos" panose="020B0004020202020204" pitchFamily="34" charset="0"/>
              </a:rPr>
            </a:br>
            <a:endParaRPr lang="en-US">
              <a:latin typeface="Aptos" panose="020B0004020202020204" pitchFamily="34" charset="0"/>
            </a:endParaRPr>
          </a:p>
        </p:txBody>
      </p:sp>
      <p:sp>
        <p:nvSpPr>
          <p:cNvPr id="11" name="TextBox 10">
            <a:extLst>
              <a:ext uri="{FF2B5EF4-FFF2-40B4-BE49-F238E27FC236}">
                <a16:creationId xmlns:a16="http://schemas.microsoft.com/office/drawing/2014/main" id="{7C29DC95-F475-B40A-FC85-49970522F06A}"/>
              </a:ext>
            </a:extLst>
          </p:cNvPr>
          <p:cNvSpPr txBox="1"/>
          <p:nvPr/>
        </p:nvSpPr>
        <p:spPr>
          <a:xfrm>
            <a:off x="2443350" y="5605129"/>
            <a:ext cx="6099048" cy="64633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b="1">
                <a:solidFill>
                  <a:srgbClr val="0070C0"/>
                </a:solidFill>
                <a:latin typeface="Aptos"/>
              </a:rPr>
              <a:t>Hint:  </a:t>
            </a:r>
            <a:r>
              <a:rPr lang="en-US" b="1">
                <a:solidFill>
                  <a:srgbClr val="0070C0"/>
                </a:solidFill>
                <a:latin typeface="Aptos"/>
                <a:ea typeface="+mn-lt"/>
                <a:cs typeface="+mn-lt"/>
              </a:rPr>
              <a:t>See the Store Data section</a:t>
            </a:r>
            <a:r>
              <a:rPr lang="en-US" b="1">
                <a:solidFill>
                  <a:srgbClr val="0070C0"/>
                </a:solidFill>
                <a:latin typeface="Aptos"/>
              </a:rPr>
              <a:t> on</a:t>
            </a:r>
            <a:r>
              <a:rPr lang="en-US" b="1">
                <a:solidFill>
                  <a:srgbClr val="0070C0"/>
                </a:solidFill>
                <a:latin typeface="Aptos"/>
                <a:hlinkClick r:id="rId3" action="ppaction://hlinksldjump">
                  <a:extLst>
                    <a:ext uri="{A12FA001-AC4F-418D-AE19-62706E023703}">
                      <ahyp:hlinkClr xmlns:ahyp="http://schemas.microsoft.com/office/drawing/2018/hyperlinkcolor" val="tx"/>
                    </a:ext>
                  </a:extLst>
                </a:hlinkClick>
              </a:rPr>
              <a:t> </a:t>
            </a:r>
            <a:r>
              <a:rPr lang="en-US" b="1">
                <a:solidFill>
                  <a:srgbClr val="FF6600"/>
                </a:solidFill>
                <a:latin typeface="Aptos"/>
                <a:hlinkClick r:id="rId4" action="ppaction://hlinksldjump">
                  <a:extLst>
                    <a:ext uri="{A12FA001-AC4F-418D-AE19-62706E023703}">
                      <ahyp:hlinkClr xmlns:ahyp="http://schemas.microsoft.com/office/drawing/2018/hyperlinkcolor" val="tx"/>
                    </a:ext>
                  </a:extLst>
                </a:hlinkClick>
              </a:rPr>
              <a:t>Slide 39</a:t>
            </a:r>
            <a:r>
              <a:rPr lang="en-US" b="1">
                <a:solidFill>
                  <a:srgbClr val="FF6600"/>
                </a:solidFill>
                <a:latin typeface="Aptos"/>
              </a:rPr>
              <a:t>  </a:t>
            </a:r>
            <a:r>
              <a:rPr lang="en-US" b="1">
                <a:solidFill>
                  <a:srgbClr val="0070C0"/>
                </a:solidFill>
                <a:latin typeface="Aptos"/>
              </a:rPr>
              <a:t>to</a:t>
            </a:r>
            <a:r>
              <a:rPr lang="en-US" b="1">
                <a:solidFill>
                  <a:srgbClr val="FF6600"/>
                </a:solidFill>
                <a:latin typeface="Aptos"/>
              </a:rPr>
              <a:t> </a:t>
            </a:r>
            <a:r>
              <a:rPr lang="en-US" b="1">
                <a:solidFill>
                  <a:srgbClr val="0070C0"/>
                </a:solidFill>
                <a:latin typeface="Aptos"/>
              </a:rPr>
              <a:t>identify which function is used to create an Excel file. </a:t>
            </a:r>
          </a:p>
        </p:txBody>
      </p:sp>
      <p:pic>
        <p:nvPicPr>
          <p:cNvPr id="4" name="Picture 3" descr="A screenshot of a computer&#10;&#10;Description automatically generated">
            <a:extLst>
              <a:ext uri="{FF2B5EF4-FFF2-40B4-BE49-F238E27FC236}">
                <a16:creationId xmlns:a16="http://schemas.microsoft.com/office/drawing/2014/main" id="{5E9FAA85-EF8E-BBD2-AE81-44EFF9DCF2C2}"/>
              </a:ext>
            </a:extLst>
          </p:cNvPr>
          <p:cNvPicPr>
            <a:picLocks noChangeAspect="1"/>
          </p:cNvPicPr>
          <p:nvPr/>
        </p:nvPicPr>
        <p:blipFill>
          <a:blip r:embed="rId5"/>
          <a:stretch>
            <a:fillRect/>
          </a:stretch>
        </p:blipFill>
        <p:spPr>
          <a:xfrm>
            <a:off x="1599405" y="3081869"/>
            <a:ext cx="7786938" cy="1924050"/>
          </a:xfrm>
          <a:prstGeom prst="rect">
            <a:avLst/>
          </a:prstGeom>
        </p:spPr>
      </p:pic>
    </p:spTree>
    <p:extLst>
      <p:ext uri="{BB962C8B-B14F-4D97-AF65-F5344CB8AC3E}">
        <p14:creationId xmlns:p14="http://schemas.microsoft.com/office/powerpoint/2010/main" val="2849882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What are the Benefits of APIs?</a:t>
            </a:r>
          </a:p>
        </p:txBody>
      </p:sp>
      <p:sp>
        <p:nvSpPr>
          <p:cNvPr id="9" name="TextBox 8">
            <a:extLst>
              <a:ext uri="{FF2B5EF4-FFF2-40B4-BE49-F238E27FC236}">
                <a16:creationId xmlns:a16="http://schemas.microsoft.com/office/drawing/2014/main" id="{11FD371A-A358-3F7F-999B-78E54424BAD0}"/>
              </a:ext>
            </a:extLst>
          </p:cNvPr>
          <p:cNvSpPr txBox="1"/>
          <p:nvPr/>
        </p:nvSpPr>
        <p:spPr>
          <a:xfrm>
            <a:off x="518888" y="1930400"/>
            <a:ext cx="8781130" cy="4389600"/>
          </a:xfrm>
          <a:prstGeom prst="rect">
            <a:avLst/>
          </a:prstGeom>
          <a:noFill/>
        </p:spPr>
        <p:txBody>
          <a:bodyPr wrap="square" rtlCol="0">
            <a:spAutoFit/>
          </a:bodyPr>
          <a:lstStyle/>
          <a:p>
            <a:pPr marL="0" marR="0">
              <a:lnSpc>
                <a:spcPct val="116000"/>
              </a:lnSpc>
              <a:spcBef>
                <a:spcPts val="900"/>
              </a:spcBef>
              <a:spcAft>
                <a:spcPts val="900"/>
              </a:spcAft>
            </a:pPr>
            <a:r>
              <a:rPr lang="en-US" sz="1800" b="0" i="1" u="none" strike="noStrike">
                <a:solidFill>
                  <a:srgbClr val="00B050"/>
                </a:solidFill>
                <a:effectLst/>
                <a:latin typeface="Aptos" panose="020B0004020202020204" pitchFamily="34" charset="0"/>
              </a:rPr>
              <a:t>Congratulations, you have completed your task for the record label!</a:t>
            </a:r>
            <a:endParaRPr lang="en-US" sz="1800" b="1">
              <a:solidFill>
                <a:srgbClr val="E97132"/>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900"/>
              </a:spcBef>
              <a:spcAft>
                <a:spcPts val="900"/>
              </a:spcAft>
            </a:pPr>
            <a:r>
              <a:rPr lang="en-US" sz="1800" b="1">
                <a:solidFill>
                  <a:srgbClr val="E97132"/>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Now Let's think about the lesson and activity we just did:</a:t>
            </a:r>
            <a:endParaRPr lang="en-US" sz="1800">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900"/>
              </a:spcBef>
              <a:spcAft>
                <a:spcPts val="900"/>
              </a:spcAft>
            </a:pPr>
            <a:r>
              <a:rPr lang="en-US" sz="180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In this lesson, we learned about APIs and practiced retrieving data from the Spotify API.  We also learned how to create datastores and sort data in MATLAB</a:t>
            </a:r>
            <a:r>
              <a:rPr lang="en-US" sz="1800" baseline="3000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r>
              <a:rPr lang="en-US" sz="180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endParaRPr lang="en-US" sz="1800">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900"/>
              </a:spcBef>
              <a:spcAft>
                <a:spcPts val="900"/>
              </a:spcAft>
            </a:pPr>
            <a:r>
              <a:rPr lang="en-US" sz="1800" b="1">
                <a:solidFill>
                  <a:srgbClr val="E97132"/>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Knowing this, discuss the following in groups:</a:t>
            </a:r>
            <a:endParaRPr lang="en-US" sz="1800">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Bef>
                <a:spcPts val="0"/>
              </a:spcBef>
              <a:spcAft>
                <a:spcPts val="800"/>
              </a:spcAft>
              <a:buFont typeface="Arial" panose="020B0604020202020204" pitchFamily="34" charset="0"/>
              <a:buChar char="•"/>
              <a:tabLst>
                <a:tab pos="457200" algn="l"/>
              </a:tabLst>
            </a:pPr>
            <a:r>
              <a:rPr lang="en-US" sz="1800" b="1">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Discuss the benefits of using an API to retrieve data versus directly uploading files with data into MATLAB</a:t>
            </a:r>
            <a:r>
              <a:rPr lang="en-US" sz="1800" b="1" baseline="30000">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r>
              <a:rPr lang="en-US" sz="1800" b="1">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a:t>
            </a:r>
            <a:endParaRPr lang="en-US" sz="1800" b="1">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Bef>
                <a:spcPts val="0"/>
              </a:spcBef>
              <a:spcAft>
                <a:spcPts val="800"/>
              </a:spcAft>
              <a:buFont typeface="Arial" panose="020B0604020202020204" pitchFamily="34" charset="0"/>
              <a:buChar char="•"/>
              <a:tabLst>
                <a:tab pos="457200" algn="l"/>
              </a:tabLst>
            </a:pPr>
            <a:r>
              <a:rPr lang="en-US" sz="1800" b="1">
                <a:solidFill>
                  <a:srgbClr val="000000"/>
                </a:solidFill>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rPr>
              <a:t>Reflect on any challenges faced when working with the Spotify API in the practice activity.</a:t>
            </a:r>
            <a:endParaRPr lang="en-US" sz="1800" b="1">
              <a:effectLst/>
              <a:highlight>
                <a:srgbClr val="FFFFFF"/>
              </a:highlight>
              <a:latin typeface="Aptos" panose="020B0004020202020204" pitchFamily="34" charset="0"/>
              <a:ea typeface="Times New Roman" panose="02020603050405020304" pitchFamily="18" charset="0"/>
              <a:cs typeface="Times New Roman" panose="02020603050405020304" pitchFamily="18" charset="0"/>
            </a:endParaRPr>
          </a:p>
          <a:p>
            <a:pPr marL="0" marR="0">
              <a:spcBef>
                <a:spcPts val="900"/>
              </a:spcBef>
              <a:spcAft>
                <a:spcPts val="900"/>
              </a:spcAft>
            </a:pPr>
            <a:r>
              <a:rPr lang="en-US" sz="1800" b="1">
                <a:solidFill>
                  <a:srgbClr val="FF66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400" b="1">
              <a:solidFill>
                <a:srgbClr val="FF6600"/>
              </a:solidFill>
              <a:effectLst/>
              <a:highlight>
                <a:srgbClr val="FFFFFF"/>
              </a:highligh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D58691A-8BC6-C319-F1C9-025868B3A6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00018" y="4041404"/>
            <a:ext cx="2505075" cy="2505075"/>
          </a:xfrm>
          <a:prstGeom prst="rect">
            <a:avLst/>
          </a:prstGeom>
          <a:noFill/>
        </p:spPr>
      </p:pic>
    </p:spTree>
    <p:extLst>
      <p:ext uri="{BB962C8B-B14F-4D97-AF65-F5344CB8AC3E}">
        <p14:creationId xmlns:p14="http://schemas.microsoft.com/office/powerpoint/2010/main" val="1372185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panose="020F0502020204030204" pitchFamily="34" charset="0"/>
              </a:rPr>
              <a:t>EXTRA Practice/Reference Material: </a:t>
            </a:r>
            <a:r>
              <a:rPr lang="en-US" sz="3200" b="1" u="sng">
                <a:solidFill>
                  <a:srgbClr val="005496"/>
                </a:solidFill>
                <a:cs typeface="Calibri" panose="020F0502020204030204" pitchFamily="34" charset="0"/>
              </a:rPr>
              <a:t>Web Scraping</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107640" y="1271093"/>
            <a:ext cx="6905764" cy="1268411"/>
          </a:xfrm>
        </p:spPr>
        <p:txBody>
          <a:bodyPr>
            <a:normAutofit/>
          </a:bodyPr>
          <a:lstStyle/>
          <a:p>
            <a:pPr marL="0" indent="0" algn="ctr">
              <a:buNone/>
            </a:pP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03 from the MATLAB Drive, the “</a:t>
            </a:r>
            <a:r>
              <a:rPr lang="en-US" b="1">
                <a:solidFill>
                  <a:srgbClr val="FF6600"/>
                </a:solidFill>
                <a:latin typeface="Aptos" panose="020B0004020202020204" pitchFamily="34" charset="0"/>
                <a:ea typeface="Times New Roman" panose="02020603050405020304" pitchFamily="18" charset="0"/>
                <a:cs typeface="Arial" panose="020B0604020202020204" pitchFamily="34" charset="0"/>
              </a:rPr>
              <a:t>Extra 1”</a:t>
            </a: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 live script should be in the same folder.</a:t>
            </a:r>
            <a:endParaRPr lang="en-US" sz="280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401966" y="6273501"/>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6458AE-D029-AA95-2B63-6D7EC528ADB2}"/>
              </a:ext>
            </a:extLst>
          </p:cNvPr>
          <p:cNvPicPr>
            <a:picLocks noChangeAspect="1"/>
          </p:cNvPicPr>
          <p:nvPr/>
        </p:nvPicPr>
        <p:blipFill>
          <a:blip r:embed="rId4"/>
          <a:stretch>
            <a:fillRect/>
          </a:stretch>
        </p:blipFill>
        <p:spPr>
          <a:xfrm>
            <a:off x="636555" y="2139641"/>
            <a:ext cx="9710108" cy="3899517"/>
          </a:xfrm>
          <a:prstGeom prst="rect">
            <a:avLst/>
          </a:prstGeom>
        </p:spPr>
      </p:pic>
    </p:spTree>
    <p:extLst>
      <p:ext uri="{BB962C8B-B14F-4D97-AF65-F5344CB8AC3E}">
        <p14:creationId xmlns:p14="http://schemas.microsoft.com/office/powerpoint/2010/main" val="118646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panose="020F0502020204030204" pitchFamily="34" charset="0"/>
              </a:rPr>
              <a:t>EXTRA Practice/Reference Material: </a:t>
            </a:r>
            <a:r>
              <a:rPr lang="en-US" sz="3200" b="1" u="sng">
                <a:solidFill>
                  <a:srgbClr val="005496"/>
                </a:solidFill>
                <a:cs typeface="Calibri" panose="020F0502020204030204" pitchFamily="34" charset="0"/>
              </a:rPr>
              <a:t>Sports API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107640" y="1271093"/>
            <a:ext cx="6905764" cy="1268411"/>
          </a:xfrm>
        </p:spPr>
        <p:txBody>
          <a:bodyPr>
            <a:normAutofit/>
          </a:bodyPr>
          <a:lstStyle/>
          <a:p>
            <a:pPr marL="0" indent="0" algn="ctr">
              <a:buNone/>
            </a:pP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03 from the MATLAB Drive, the “</a:t>
            </a:r>
            <a:r>
              <a:rPr lang="en-US" b="1">
                <a:solidFill>
                  <a:srgbClr val="FF6600"/>
                </a:solidFill>
                <a:latin typeface="Aptos" panose="020B0004020202020204" pitchFamily="34" charset="0"/>
                <a:ea typeface="Times New Roman" panose="02020603050405020304" pitchFamily="18" charset="0"/>
                <a:cs typeface="Arial" panose="020B0604020202020204" pitchFamily="34" charset="0"/>
              </a:rPr>
              <a:t>Extra 2”</a:t>
            </a:r>
            <a:r>
              <a:rPr lang="en-US" sz="1800" b="1">
                <a:solidFill>
                  <a:srgbClr val="FF6600"/>
                </a:solidFill>
                <a:effectLst/>
                <a:latin typeface="Aptos" panose="020B0004020202020204" pitchFamily="34" charset="0"/>
                <a:ea typeface="Times New Roman" panose="02020603050405020304" pitchFamily="18" charset="0"/>
                <a:cs typeface="Arial" panose="020B0604020202020204" pitchFamily="34" charset="0"/>
              </a:rPr>
              <a:t> live script should be in the same folder.</a:t>
            </a:r>
            <a:endParaRPr lang="en-US" sz="280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401966" y="6273501"/>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The MATLAB files for this section can be found at this link.</a:t>
            </a:r>
            <a:endParaRPr lang="en-US" sz="1800" b="1">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AEAD2D1-3272-C638-F44F-3049B3994E9A}"/>
              </a:ext>
            </a:extLst>
          </p:cNvPr>
          <p:cNvPicPr>
            <a:picLocks noChangeAspect="1"/>
          </p:cNvPicPr>
          <p:nvPr/>
        </p:nvPicPr>
        <p:blipFill>
          <a:blip r:embed="rId4"/>
          <a:stretch>
            <a:fillRect/>
          </a:stretch>
        </p:blipFill>
        <p:spPr>
          <a:xfrm>
            <a:off x="1204459" y="2011391"/>
            <a:ext cx="7864238" cy="3891323"/>
          </a:xfrm>
          <a:prstGeom prst="rect">
            <a:avLst/>
          </a:prstGeom>
        </p:spPr>
      </p:pic>
    </p:spTree>
    <p:extLst>
      <p:ext uri="{BB962C8B-B14F-4D97-AF65-F5344CB8AC3E}">
        <p14:creationId xmlns:p14="http://schemas.microsoft.com/office/powerpoint/2010/main" val="117732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What is an API?</a:t>
            </a:r>
          </a:p>
        </p:txBody>
      </p:sp>
      <p:sp>
        <p:nvSpPr>
          <p:cNvPr id="4" name="TextBox 6">
            <a:extLst>
              <a:ext uri="{FF2B5EF4-FFF2-40B4-BE49-F238E27FC236}">
                <a16:creationId xmlns:a16="http://schemas.microsoft.com/office/drawing/2014/main" id="{F2BE38B3-7D6C-0C69-DFC2-DE37649573D7}"/>
              </a:ext>
            </a:extLst>
          </p:cNvPr>
          <p:cNvSpPr txBox="1"/>
          <p:nvPr/>
        </p:nvSpPr>
        <p:spPr>
          <a:xfrm>
            <a:off x="677334" y="1925995"/>
            <a:ext cx="8539162" cy="313932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ea typeface="+mn-lt"/>
                <a:cs typeface="+mn-lt"/>
              </a:rPr>
              <a:t>In the beginning of this lesson, APIs are described as mechanisms that allow 2 software components to communicate with each other using a set of definitions and protocols.</a:t>
            </a:r>
            <a:br>
              <a:rPr lang="en-US">
                <a:latin typeface="Aptos"/>
                <a:ea typeface="+mn-lt"/>
                <a:cs typeface="+mn-lt"/>
              </a:rPr>
            </a:br>
            <a:endParaRPr lang="en-US">
              <a:latin typeface="Trebuchet MS" panose="020B0603020202020204"/>
              <a:ea typeface="+mn-lt"/>
              <a:cs typeface="+mn-lt"/>
            </a:endParaRPr>
          </a:p>
          <a:p>
            <a:r>
              <a:rPr lang="en-US">
                <a:latin typeface="Aptos"/>
                <a:ea typeface="+mn-lt"/>
                <a:cs typeface="+mn-lt"/>
              </a:rPr>
              <a:t>A useful metaphor to understand APIs is thinking of them as a messenger, like how a waiter communicates your order to the kitchen.</a:t>
            </a:r>
            <a:br>
              <a:rPr lang="en-US">
                <a:latin typeface="Aptos"/>
                <a:ea typeface="+mn-lt"/>
                <a:cs typeface="+mn-lt"/>
              </a:rPr>
            </a:br>
            <a:endParaRPr lang="en-US">
              <a:latin typeface="Trebuchet MS" panose="020B0603020202020204"/>
              <a:ea typeface="+mn-lt"/>
              <a:cs typeface="+mn-lt"/>
            </a:endParaRPr>
          </a:p>
          <a:p>
            <a:r>
              <a:rPr lang="en-US">
                <a:latin typeface="Aptos"/>
                <a:ea typeface="+mn-lt"/>
                <a:cs typeface="+mn-lt"/>
              </a:rPr>
              <a:t>Applications of APIs in daily life include ride-share apps, airline websites, and apps that allow you to control devices, like a thermostat. All of these apps send data to a server so that it can perform a series of actions to fulfill your request. </a:t>
            </a:r>
            <a:endParaRPr lang="en-US"/>
          </a:p>
          <a:p>
            <a:endParaRPr lang="en-US">
              <a:latin typeface="Aptos"/>
            </a:endParaRPr>
          </a:p>
        </p:txBody>
      </p:sp>
      <p:pic>
        <p:nvPicPr>
          <p:cNvPr id="5" name="Graphic 4" descr="Waiter male with solid fill">
            <a:extLst>
              <a:ext uri="{FF2B5EF4-FFF2-40B4-BE49-F238E27FC236}">
                <a16:creationId xmlns:a16="http://schemas.microsoft.com/office/drawing/2014/main" id="{A4465526-3856-2C18-94D0-046508A48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6007" y="2593054"/>
            <a:ext cx="1693729" cy="1666815"/>
          </a:xfrm>
          <a:prstGeom prst="rect">
            <a:avLst/>
          </a:prstGeom>
        </p:spPr>
      </p:pic>
      <p:pic>
        <p:nvPicPr>
          <p:cNvPr id="6" name="Graphic 5" descr="Car with solid fill">
            <a:extLst>
              <a:ext uri="{FF2B5EF4-FFF2-40B4-BE49-F238E27FC236}">
                <a16:creationId xmlns:a16="http://schemas.microsoft.com/office/drawing/2014/main" id="{9C13917E-E360-0A21-8C7F-406A2FD8CD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1440" y="4922520"/>
            <a:ext cx="1737360" cy="1808480"/>
          </a:xfrm>
          <a:prstGeom prst="rect">
            <a:avLst/>
          </a:prstGeom>
        </p:spPr>
      </p:pic>
      <p:pic>
        <p:nvPicPr>
          <p:cNvPr id="8" name="Graphic 7" descr="Take Off with solid fill">
            <a:extLst>
              <a:ext uri="{FF2B5EF4-FFF2-40B4-BE49-F238E27FC236}">
                <a16:creationId xmlns:a16="http://schemas.microsoft.com/office/drawing/2014/main" id="{A6DFAA42-52A8-A998-8DB6-5EB8173C42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004098" y="4807989"/>
            <a:ext cx="2205644" cy="2061556"/>
          </a:xfrm>
          <a:prstGeom prst="rect">
            <a:avLst/>
          </a:prstGeom>
        </p:spPr>
      </p:pic>
    </p:spTree>
    <p:extLst>
      <p:ext uri="{BB962C8B-B14F-4D97-AF65-F5344CB8AC3E}">
        <p14:creationId xmlns:p14="http://schemas.microsoft.com/office/powerpoint/2010/main" val="1456598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Modern APIs &amp; Benefits</a:t>
            </a:r>
          </a:p>
        </p:txBody>
      </p:sp>
      <p:sp>
        <p:nvSpPr>
          <p:cNvPr id="4" name="TextBox 6">
            <a:extLst>
              <a:ext uri="{FF2B5EF4-FFF2-40B4-BE49-F238E27FC236}">
                <a16:creationId xmlns:a16="http://schemas.microsoft.com/office/drawing/2014/main" id="{F2BE38B3-7D6C-0C69-DFC2-DE37649573D7}"/>
              </a:ext>
            </a:extLst>
          </p:cNvPr>
          <p:cNvSpPr txBox="1"/>
          <p:nvPr/>
        </p:nvSpPr>
        <p:spPr>
          <a:xfrm>
            <a:off x="677334" y="1925995"/>
            <a:ext cx="7950344" cy="424731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panose="020B0004020202020204" pitchFamily="34" charset="0"/>
                <a:ea typeface="+mn-lt"/>
                <a:cs typeface="+mn-lt"/>
              </a:rPr>
              <a:t>The most widely used and flexible APIs are known as </a:t>
            </a:r>
            <a:r>
              <a:rPr lang="en-US" b="1">
                <a:latin typeface="Aptos" panose="020B0004020202020204" pitchFamily="34" charset="0"/>
                <a:ea typeface="+mn-lt"/>
                <a:cs typeface="+mn-lt"/>
              </a:rPr>
              <a:t>Representational State Transfer </a:t>
            </a:r>
            <a:r>
              <a:rPr lang="en-US">
                <a:latin typeface="Aptos" panose="020B0004020202020204" pitchFamily="34" charset="0"/>
                <a:ea typeface="+mn-lt"/>
                <a:cs typeface="+mn-lt"/>
              </a:rPr>
              <a:t>(REST) APIs. In REST APIs, a server uses input from the client to perform internal functions and return output data. Data is encoded and transported between the clients and servers using </a:t>
            </a:r>
            <a:r>
              <a:rPr lang="en-US" b="1">
                <a:latin typeface="Aptos" panose="020B0004020202020204" pitchFamily="34" charset="0"/>
                <a:ea typeface="+mn-lt"/>
                <a:cs typeface="+mn-lt"/>
              </a:rPr>
              <a:t>Hypertext Transfer Protocol</a:t>
            </a:r>
            <a:r>
              <a:rPr lang="en-US">
                <a:latin typeface="Aptos" panose="020B0004020202020204" pitchFamily="34" charset="0"/>
                <a:ea typeface="+mn-lt"/>
                <a:cs typeface="+mn-lt"/>
              </a:rPr>
              <a:t> (HTTP). </a:t>
            </a:r>
          </a:p>
          <a:p>
            <a:br>
              <a:rPr lang="en-US">
                <a:latin typeface="Aptos" panose="020B0004020202020204" pitchFamily="34" charset="0"/>
                <a:ea typeface="+mn-lt"/>
                <a:cs typeface="+mn-lt"/>
              </a:rPr>
            </a:br>
            <a:r>
              <a:rPr lang="en-US">
                <a:latin typeface="Aptos" panose="020B0004020202020204" pitchFamily="34" charset="0"/>
                <a:ea typeface="+mn-lt"/>
                <a:cs typeface="+mn-lt"/>
              </a:rPr>
              <a:t>The main benefits of REST APIs are integration and ease of maintenance. REST APIs allow existing software systems to be integrated to new applications without having to make changes to the code of the two systems. </a:t>
            </a:r>
            <a:br>
              <a:rPr lang="en-US">
                <a:latin typeface="Aptos" panose="020B0004020202020204" pitchFamily="34" charset="0"/>
                <a:ea typeface="+mn-lt"/>
                <a:cs typeface="+mn-lt"/>
              </a:rPr>
            </a:br>
            <a:br>
              <a:rPr lang="en-US">
                <a:latin typeface="Aptos" panose="020B0004020202020204" pitchFamily="34" charset="0"/>
                <a:ea typeface="+mn-lt"/>
                <a:cs typeface="+mn-lt"/>
              </a:rPr>
            </a:br>
            <a:r>
              <a:rPr lang="en-US">
                <a:latin typeface="Aptos" panose="020B0004020202020204" pitchFamily="34" charset="0"/>
                <a:ea typeface="+mn-lt"/>
                <a:cs typeface="+mn-lt"/>
              </a:rPr>
              <a:t>Another important feature of APIs are endpoints. API endpoints include server URLs, services, and other digital locations from where information is sent and received between systems</a:t>
            </a:r>
            <a:endParaRPr lang="en-US">
              <a:latin typeface="Aptos" panose="020B0004020202020204" pitchFamily="34" charset="0"/>
            </a:endParaRPr>
          </a:p>
          <a:p>
            <a:endParaRPr lang="en-US">
              <a:latin typeface="Aptos"/>
              <a:ea typeface="+mn-lt"/>
              <a:cs typeface="+mn-lt"/>
            </a:endParaRPr>
          </a:p>
          <a:p>
            <a:endParaRPr lang="en-US">
              <a:latin typeface="Aptos"/>
            </a:endParaRPr>
          </a:p>
        </p:txBody>
      </p:sp>
    </p:spTree>
    <p:extLst>
      <p:ext uri="{BB962C8B-B14F-4D97-AF65-F5344CB8AC3E}">
        <p14:creationId xmlns:p14="http://schemas.microsoft.com/office/powerpoint/2010/main" val="2282359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B6992DA0-6263-AB83-ED18-88C56662DC0E}"/>
              </a:ext>
            </a:extLst>
          </p:cNvPr>
          <p:cNvSpPr/>
          <p:nvPr/>
        </p:nvSpPr>
        <p:spPr>
          <a:xfrm>
            <a:off x="6460342" y="4643168"/>
            <a:ext cx="1233675" cy="1212026"/>
          </a:xfrm>
          <a:prstGeom prst="ellipse">
            <a:avLst/>
          </a:prstGeom>
          <a:solidFill>
            <a:schemeClr val="accent1">
              <a:tint val="40000"/>
              <a:hueOff val="0"/>
              <a:satOff val="0"/>
              <a:lumOff val="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Oval 8">
            <a:extLst>
              <a:ext uri="{FF2B5EF4-FFF2-40B4-BE49-F238E27FC236}">
                <a16:creationId xmlns:a16="http://schemas.microsoft.com/office/drawing/2014/main" id="{7CA05896-FF1A-6628-8AAA-018307E5A128}"/>
              </a:ext>
            </a:extLst>
          </p:cNvPr>
          <p:cNvSpPr/>
          <p:nvPr/>
        </p:nvSpPr>
        <p:spPr>
          <a:xfrm>
            <a:off x="6460342" y="2115864"/>
            <a:ext cx="1233675" cy="121202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Scope of API Use</a:t>
            </a:r>
          </a:p>
        </p:txBody>
      </p:sp>
      <p:sp>
        <p:nvSpPr>
          <p:cNvPr id="4" name="TextBox 6">
            <a:extLst>
              <a:ext uri="{FF2B5EF4-FFF2-40B4-BE49-F238E27FC236}">
                <a16:creationId xmlns:a16="http://schemas.microsoft.com/office/drawing/2014/main" id="{F2BE38B3-7D6C-0C69-DFC2-DE37649573D7}"/>
              </a:ext>
            </a:extLst>
          </p:cNvPr>
          <p:cNvSpPr txBox="1"/>
          <p:nvPr/>
        </p:nvSpPr>
        <p:spPr>
          <a:xfrm>
            <a:off x="677334" y="1925995"/>
            <a:ext cx="5351991" cy="452431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b="1">
                <a:latin typeface="Aptos" panose="020B0004020202020204" pitchFamily="34" charset="0"/>
                <a:ea typeface="+mn-lt"/>
                <a:cs typeface="+mn-lt"/>
              </a:rPr>
              <a:t>Private API</a:t>
            </a:r>
            <a:r>
              <a:rPr lang="en-US">
                <a:latin typeface="Aptos" panose="020B0004020202020204" pitchFamily="34" charset="0"/>
                <a:ea typeface="+mn-lt"/>
                <a:cs typeface="+mn-lt"/>
              </a:rPr>
              <a:t>: Used only for connecting systems and transporting data within a single business.</a:t>
            </a:r>
          </a:p>
          <a:p>
            <a:endParaRPr lang="en-US">
              <a:latin typeface="Aptos" panose="020B0004020202020204" pitchFamily="34" charset="0"/>
            </a:endParaRPr>
          </a:p>
          <a:p>
            <a:pPr marL="285750" indent="-285750">
              <a:buFont typeface="Wingdings" panose="05000000000000000000" pitchFamily="2" charset="2"/>
              <a:buChar char="Ø"/>
            </a:pPr>
            <a:r>
              <a:rPr lang="en-US" b="1">
                <a:latin typeface="Aptos" panose="020B0004020202020204" pitchFamily="34" charset="0"/>
                <a:ea typeface="+mn-lt"/>
                <a:cs typeface="+mn-lt"/>
              </a:rPr>
              <a:t>Public API</a:t>
            </a:r>
            <a:r>
              <a:rPr lang="en-US">
                <a:latin typeface="Aptos" panose="020B0004020202020204" pitchFamily="34" charset="0"/>
                <a:ea typeface="+mn-lt"/>
                <a:cs typeface="+mn-lt"/>
              </a:rPr>
              <a:t>: Open to the public but may have some authorization restrictions associated with them. </a:t>
            </a:r>
          </a:p>
          <a:p>
            <a:endParaRPr lang="en-US">
              <a:latin typeface="Aptos" panose="020B0004020202020204" pitchFamily="34" charset="0"/>
            </a:endParaRPr>
          </a:p>
          <a:p>
            <a:pPr marL="285750" indent="-285750">
              <a:buFont typeface="Wingdings" panose="05000000000000000000" pitchFamily="2" charset="2"/>
              <a:buChar char="Ø"/>
            </a:pPr>
            <a:r>
              <a:rPr lang="en-US" b="1">
                <a:latin typeface="Aptos" panose="020B0004020202020204" pitchFamily="34" charset="0"/>
                <a:ea typeface="+mn-lt"/>
                <a:cs typeface="+mn-lt"/>
              </a:rPr>
              <a:t>Partner API</a:t>
            </a:r>
            <a:r>
              <a:rPr lang="en-US">
                <a:latin typeface="Aptos" panose="020B0004020202020204" pitchFamily="34" charset="0"/>
                <a:ea typeface="+mn-lt"/>
                <a:cs typeface="+mn-lt"/>
              </a:rPr>
              <a:t>: Available only to authorized developers to facilitate business-to-business partnerships.</a:t>
            </a:r>
          </a:p>
          <a:p>
            <a:endParaRPr lang="en-US">
              <a:latin typeface="Aptos" panose="020B0004020202020204" pitchFamily="34" charset="0"/>
            </a:endParaRPr>
          </a:p>
          <a:p>
            <a:pPr marL="285750" indent="-285750">
              <a:buFont typeface="Wingdings" panose="05000000000000000000" pitchFamily="2" charset="2"/>
              <a:buChar char="Ø"/>
            </a:pPr>
            <a:r>
              <a:rPr lang="en-US" b="1">
                <a:latin typeface="Aptos" panose="020B0004020202020204" pitchFamily="34" charset="0"/>
                <a:ea typeface="+mn-lt"/>
                <a:cs typeface="+mn-lt"/>
              </a:rPr>
              <a:t>Composite API</a:t>
            </a:r>
            <a:r>
              <a:rPr lang="en-US">
                <a:latin typeface="Aptos" panose="020B0004020202020204" pitchFamily="34" charset="0"/>
                <a:ea typeface="+mn-lt"/>
                <a:cs typeface="+mn-lt"/>
              </a:rPr>
              <a:t>: A combination of two or more of the types above to meet complex system requirements.</a:t>
            </a:r>
            <a:endParaRPr lang="en-US">
              <a:latin typeface="Aptos" panose="020B0004020202020204" pitchFamily="34" charset="0"/>
            </a:endParaRPr>
          </a:p>
          <a:p>
            <a:endParaRPr lang="en-US">
              <a:latin typeface="Aptos"/>
              <a:ea typeface="+mn-lt"/>
              <a:cs typeface="+mn-lt"/>
            </a:endParaRPr>
          </a:p>
          <a:p>
            <a:endParaRPr lang="en-US">
              <a:latin typeface="Aptos"/>
            </a:endParaRPr>
          </a:p>
        </p:txBody>
      </p:sp>
      <p:sp>
        <p:nvSpPr>
          <p:cNvPr id="5" name="Rectangle 4" descr="Lock">
            <a:extLst>
              <a:ext uri="{FF2B5EF4-FFF2-40B4-BE49-F238E27FC236}">
                <a16:creationId xmlns:a16="http://schemas.microsoft.com/office/drawing/2014/main" id="{05017A5A-B38B-7665-B045-49AAE85E5CF3}"/>
              </a:ext>
            </a:extLst>
          </p:cNvPr>
          <p:cNvSpPr/>
          <p:nvPr/>
        </p:nvSpPr>
        <p:spPr>
          <a:xfrm>
            <a:off x="6644640" y="2301240"/>
            <a:ext cx="852570" cy="84836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28E4C9F4-040E-3DE8-B7AE-FCBF800BE1A5}"/>
              </a:ext>
            </a:extLst>
          </p:cNvPr>
          <p:cNvSpPr/>
          <p:nvPr/>
        </p:nvSpPr>
        <p:spPr>
          <a:xfrm>
            <a:off x="8176625" y="3327890"/>
            <a:ext cx="1233675" cy="121202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12" descr="Syncing Cloud">
            <a:extLst>
              <a:ext uri="{FF2B5EF4-FFF2-40B4-BE49-F238E27FC236}">
                <a16:creationId xmlns:a16="http://schemas.microsoft.com/office/drawing/2014/main" id="{6A6AF877-0F0A-DC9F-3A00-B424A5EAB1C2}"/>
              </a:ext>
            </a:extLst>
          </p:cNvPr>
          <p:cNvSpPr/>
          <p:nvPr/>
        </p:nvSpPr>
        <p:spPr>
          <a:xfrm>
            <a:off x="8357273" y="3511971"/>
            <a:ext cx="872378" cy="8438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Rectangle 15" descr="Server">
            <a:extLst>
              <a:ext uri="{FF2B5EF4-FFF2-40B4-BE49-F238E27FC236}">
                <a16:creationId xmlns:a16="http://schemas.microsoft.com/office/drawing/2014/main" id="{A03E5E13-EC43-F566-8763-91ABEAF1EF9B}"/>
              </a:ext>
            </a:extLst>
          </p:cNvPr>
          <p:cNvSpPr/>
          <p:nvPr/>
        </p:nvSpPr>
        <p:spPr>
          <a:xfrm>
            <a:off x="6644640" y="4850609"/>
            <a:ext cx="889000" cy="79714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5082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a:solidFill>
                  <a:srgbClr val="005496"/>
                </a:solidFill>
                <a:cs typeface="Calibri" panose="020F0502020204030204" pitchFamily="34" charset="0"/>
              </a:rPr>
              <a:t>Collecting and Managing Data</a:t>
            </a:r>
            <a:endParaRPr lang="en-US" sz="3200">
              <a:solidFill>
                <a:srgbClr val="000000"/>
              </a:solidFill>
              <a:cs typeface="Calibri" panose="020F0502020204030204" pitchFamily="34" charset="0"/>
            </a:endParaRPr>
          </a:p>
          <a:p>
            <a:endParaRPr lang="en-US" sz="3200" b="1">
              <a:solidFill>
                <a:srgbClr val="005496"/>
              </a:solidFill>
              <a:cs typeface="Calibri" panose="020F0502020204030204" pitchFamily="34" charset="0"/>
            </a:endParaRP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vert="horz" lIns="91440" tIns="45720" rIns="91440" bIns="45720" rtlCol="0" anchor="t">
            <a:normAutofit/>
          </a:bodyPr>
          <a:lstStyle/>
          <a:p>
            <a:pPr marL="0" indent="0" algn="ctr">
              <a:buNone/>
            </a:pPr>
            <a:r>
              <a:rPr lang="en-US" b="1">
                <a:solidFill>
                  <a:srgbClr val="FF6600"/>
                </a:solidFill>
                <a:latin typeface="Aptos"/>
                <a:cs typeface="Arial"/>
              </a:rPr>
              <a:t>REST API Security</a:t>
            </a:r>
          </a:p>
        </p:txBody>
      </p:sp>
      <p:sp>
        <p:nvSpPr>
          <p:cNvPr id="4" name="TextBox 6">
            <a:extLst>
              <a:ext uri="{FF2B5EF4-FFF2-40B4-BE49-F238E27FC236}">
                <a16:creationId xmlns:a16="http://schemas.microsoft.com/office/drawing/2014/main" id="{F2BE38B3-7D6C-0C69-DFC2-DE37649573D7}"/>
              </a:ext>
            </a:extLst>
          </p:cNvPr>
          <p:cNvSpPr txBox="1"/>
          <p:nvPr/>
        </p:nvSpPr>
        <p:spPr>
          <a:xfrm>
            <a:off x="677334" y="1925995"/>
            <a:ext cx="8539162" cy="313932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ea typeface="+mn-lt"/>
                <a:cs typeface="+mn-lt"/>
              </a:rPr>
              <a:t>REST APIs are secured using authentication tokens and API keys. Authentication tokens authorize users to make a specific API call and verify the user's identity before processing an API call.</a:t>
            </a:r>
          </a:p>
          <a:p>
            <a:br>
              <a:rPr lang="en-US">
                <a:latin typeface="Aptos"/>
                <a:ea typeface="+mn-lt"/>
                <a:cs typeface="+mn-lt"/>
              </a:rPr>
            </a:br>
            <a:r>
              <a:rPr lang="en-US">
                <a:latin typeface="Aptos"/>
                <a:ea typeface="+mn-lt"/>
                <a:cs typeface="+mn-lt"/>
              </a:rPr>
              <a:t>API keys verify the program or app making the API call to ensure it has the permission to make a specific call. API keys allow API monitoring to gather data on usage. API keys appear in browser URLs as a long string of characters and numbers and are used by the website to make internal API calls. </a:t>
            </a:r>
            <a:endParaRPr lang="en-US">
              <a:latin typeface="Aptos"/>
            </a:endParaRPr>
          </a:p>
          <a:p>
            <a:endParaRPr lang="en-US"/>
          </a:p>
          <a:p>
            <a:endParaRPr lang="en-US">
              <a:latin typeface="Aptos"/>
              <a:ea typeface="+mn-lt"/>
              <a:cs typeface="+mn-lt"/>
            </a:endParaRPr>
          </a:p>
          <a:p>
            <a:endParaRPr lang="en-US">
              <a:latin typeface="Aptos"/>
            </a:endParaRPr>
          </a:p>
        </p:txBody>
      </p:sp>
      <p:pic>
        <p:nvPicPr>
          <p:cNvPr id="18" name="Graphic 17" descr="Computer outline">
            <a:extLst>
              <a:ext uri="{FF2B5EF4-FFF2-40B4-BE49-F238E27FC236}">
                <a16:creationId xmlns:a16="http://schemas.microsoft.com/office/drawing/2014/main" id="{37D1984D-87FF-F9F4-79EF-E1AAE54A7B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3920" y="4861560"/>
            <a:ext cx="1595120" cy="1574800"/>
          </a:xfrm>
          <a:prstGeom prst="rect">
            <a:avLst/>
          </a:prstGeom>
        </p:spPr>
      </p:pic>
      <p:pic>
        <p:nvPicPr>
          <p:cNvPr id="19" name="Graphic 18" descr="Server outline">
            <a:extLst>
              <a:ext uri="{FF2B5EF4-FFF2-40B4-BE49-F238E27FC236}">
                <a16:creationId xmlns:a16="http://schemas.microsoft.com/office/drawing/2014/main" id="{3A13AE44-6A4C-7519-5A16-85CFBF77A9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1280" y="4861560"/>
            <a:ext cx="1493520" cy="1554480"/>
          </a:xfrm>
          <a:prstGeom prst="rect">
            <a:avLst/>
          </a:prstGeom>
        </p:spPr>
      </p:pic>
      <p:cxnSp>
        <p:nvCxnSpPr>
          <p:cNvPr id="21" name="Straight Arrow Connector 20">
            <a:extLst>
              <a:ext uri="{FF2B5EF4-FFF2-40B4-BE49-F238E27FC236}">
                <a16:creationId xmlns:a16="http://schemas.microsoft.com/office/drawing/2014/main" id="{CF178523-5A5C-290E-10D5-3B262EBEF3E9}"/>
              </a:ext>
            </a:extLst>
          </p:cNvPr>
          <p:cNvCxnSpPr/>
          <p:nvPr/>
        </p:nvCxnSpPr>
        <p:spPr>
          <a:xfrm>
            <a:off x="3749675" y="5644515"/>
            <a:ext cx="2895600"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Key with solid fill">
            <a:extLst>
              <a:ext uri="{FF2B5EF4-FFF2-40B4-BE49-F238E27FC236}">
                <a16:creationId xmlns:a16="http://schemas.microsoft.com/office/drawing/2014/main" id="{58B0A100-FD1A-D902-E203-8E064CF628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4720" y="4607560"/>
            <a:ext cx="914400" cy="914400"/>
          </a:xfrm>
          <a:prstGeom prst="rect">
            <a:avLst/>
          </a:prstGeom>
        </p:spPr>
      </p:pic>
    </p:spTree>
    <p:extLst>
      <p:ext uri="{BB962C8B-B14F-4D97-AF65-F5344CB8AC3E}">
        <p14:creationId xmlns:p14="http://schemas.microsoft.com/office/powerpoint/2010/main" val="169152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300817" y="584499"/>
            <a:ext cx="9671522" cy="1320800"/>
          </a:xfrm>
        </p:spPr>
        <p:txBody>
          <a:bodyPr>
            <a:normAutofit/>
          </a:bodyPr>
          <a:lstStyle/>
          <a:p>
            <a:r>
              <a:rPr lang="en-US" sz="3200" b="1">
                <a:solidFill>
                  <a:srgbClr val="005496"/>
                </a:solidFill>
                <a:cs typeface="Calibri" panose="020F0502020204030204" pitchFamily="34" charset="0"/>
              </a:rPr>
              <a:t>Creating a Spotify Developer Account for the API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2052520" y="1240613"/>
            <a:ext cx="6905764" cy="1268411"/>
          </a:xfrm>
        </p:spPr>
        <p:txBody>
          <a:bodyPr vert="horz" lIns="91440" tIns="45720" rIns="91440" bIns="45720" rtlCol="0" anchor="t">
            <a:normAutofit/>
          </a:bodyPr>
          <a:lstStyle/>
          <a:p>
            <a:pPr marL="0" indent="0">
              <a:spcBef>
                <a:spcPts val="0"/>
              </a:spcBef>
              <a:buNone/>
            </a:pPr>
            <a:r>
              <a:rPr lang="en-US" b="1">
                <a:solidFill>
                  <a:srgbClr val="FF6600"/>
                </a:solidFill>
                <a:highlight>
                  <a:srgbClr val="FFFFFF"/>
                </a:highlight>
                <a:latin typeface="Aptos"/>
                <a:ea typeface="Times New Roman" panose="02020603050405020304" pitchFamily="18" charset="0"/>
                <a:cs typeface="Segoe UI"/>
              </a:rPr>
              <a:t>In this section, we will be accessing the Spotify API to gather music data. P</a:t>
            </a:r>
            <a:r>
              <a:rPr lang="en-US" b="1">
                <a:solidFill>
                  <a:srgbClr val="FF6600"/>
                </a:solidFill>
                <a:latin typeface="Aptos"/>
                <a:ea typeface="Times New Roman" panose="02020603050405020304" pitchFamily="18" charset="0"/>
                <a:cs typeface="Arial"/>
              </a:rPr>
              <a:t>lease</a:t>
            </a:r>
            <a:r>
              <a:rPr lang="en-US" sz="1800" b="1">
                <a:solidFill>
                  <a:srgbClr val="FF6600"/>
                </a:solidFill>
                <a:effectLst/>
                <a:latin typeface="Aptos"/>
                <a:ea typeface="Times New Roman" panose="02020603050405020304" pitchFamily="18" charset="0"/>
                <a:cs typeface="Arial"/>
              </a:rPr>
              <a:t> </a:t>
            </a:r>
            <a:r>
              <a:rPr lang="en-US" sz="1800" b="1">
                <a:solidFill>
                  <a:srgbClr val="0070C0"/>
                </a:solidFill>
                <a:effectLst/>
                <a:latin typeface="Aptos"/>
                <a:ea typeface="Times New Roman" panose="02020603050405020304" pitchFamily="18" charset="0"/>
                <a:cs typeface="Arial"/>
                <a:hlinkClick r:id="rId4">
                  <a:extLst>
                    <a:ext uri="{A12FA001-AC4F-418D-AE19-62706E023703}">
                      <ahyp:hlinkClr xmlns:ahyp="http://schemas.microsoft.com/office/drawing/2018/hyperlinkcolor" val="tx"/>
                    </a:ext>
                  </a:extLst>
                </a:hlinkClick>
              </a:rPr>
              <a:t>watch </a:t>
            </a:r>
            <a:r>
              <a:rPr lang="en-US" b="1">
                <a:solidFill>
                  <a:srgbClr val="0070C0"/>
                </a:solidFill>
                <a:latin typeface="Aptos"/>
                <a:ea typeface="Times New Roman" panose="02020603050405020304" pitchFamily="18" charset="0"/>
                <a:cs typeface="Arial"/>
                <a:hlinkClick r:id="rId4">
                  <a:extLst>
                    <a:ext uri="{A12FA001-AC4F-418D-AE19-62706E023703}">
                      <ahyp:hlinkClr xmlns:ahyp="http://schemas.microsoft.com/office/drawing/2018/hyperlinkcolor" val="tx"/>
                    </a:ext>
                  </a:extLst>
                </a:hlinkClick>
              </a:rPr>
              <a:t>the</a:t>
            </a:r>
            <a:r>
              <a:rPr lang="en-US" sz="1800" b="1">
                <a:solidFill>
                  <a:srgbClr val="0070C0"/>
                </a:solidFill>
                <a:effectLst/>
                <a:latin typeface="Aptos"/>
                <a:ea typeface="Times New Roman" panose="02020603050405020304" pitchFamily="18" charset="0"/>
                <a:cs typeface="Arial"/>
                <a:hlinkClick r:id="rId4">
                  <a:extLst>
                    <a:ext uri="{A12FA001-AC4F-418D-AE19-62706E023703}">
                      <ahyp:hlinkClr xmlns:ahyp="http://schemas.microsoft.com/office/drawing/2018/hyperlinkcolor" val="tx"/>
                    </a:ext>
                  </a:extLst>
                </a:hlinkClick>
              </a:rPr>
              <a:t> video below</a:t>
            </a:r>
            <a:r>
              <a:rPr lang="en-US" b="1">
                <a:solidFill>
                  <a:srgbClr val="FF6600"/>
                </a:solidFill>
                <a:latin typeface="Aptos"/>
                <a:ea typeface="Times New Roman" panose="02020603050405020304" pitchFamily="18" charset="0"/>
                <a:cs typeface="Arial"/>
              </a:rPr>
              <a:t> to make an account.</a:t>
            </a:r>
            <a:endParaRPr lang="en-US" b="1">
              <a:solidFill>
                <a:srgbClr val="FF6600"/>
              </a:solidFill>
              <a:latin typeface="Aptos"/>
              <a:cs typeface="Aria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1118995" y="6243021"/>
            <a:ext cx="8781130" cy="394788"/>
          </a:xfrm>
          <a:prstGeom prst="rect">
            <a:avLst/>
          </a:prstGeom>
          <a:noFill/>
        </p:spPr>
        <p:txBody>
          <a:bodyPr wrap="square" rtlCol="0">
            <a:spAutoFit/>
          </a:bodyPr>
          <a:lstStyle/>
          <a:p>
            <a:pPr marL="0" marR="0" algn="ctr">
              <a:lnSpc>
                <a:spcPct val="116000"/>
              </a:lnSpc>
              <a:spcBef>
                <a:spcPts val="450"/>
              </a:spcBef>
              <a:spcAft>
                <a:spcPts val="450"/>
              </a:spcAft>
            </a:pPr>
            <a:r>
              <a:rPr lang="en-US" sz="1800" b="1" u="sng">
                <a:solidFill>
                  <a:srgbClr val="0070C0"/>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The MATLAB files for this section can be found at this link.</a:t>
            </a:r>
            <a:endParaRPr lang="en-US" sz="1800" b="1">
              <a:solidFill>
                <a:srgbClr val="0070C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endParaRPr>
          </a:p>
        </p:txBody>
      </p:sp>
      <p:pic>
        <p:nvPicPr>
          <p:cNvPr id="4" name="Online Media 3" title="Making a Spotify Developer Account (MATLAB)">
            <a:hlinkClick r:id="" action="ppaction://media"/>
            <a:extLst>
              <a:ext uri="{FF2B5EF4-FFF2-40B4-BE49-F238E27FC236}">
                <a16:creationId xmlns:a16="http://schemas.microsoft.com/office/drawing/2014/main" id="{3C78A1CB-0B3A-C448-374C-561C7532B2BB}"/>
              </a:ext>
            </a:extLst>
          </p:cNvPr>
          <p:cNvPicPr>
            <a:picLocks noRot="1" noChangeAspect="1"/>
          </p:cNvPicPr>
          <p:nvPr>
            <a:videoFile r:link="rId1"/>
          </p:nvPr>
        </p:nvPicPr>
        <p:blipFill>
          <a:blip r:embed="rId6"/>
          <a:stretch>
            <a:fillRect/>
          </a:stretch>
        </p:blipFill>
        <p:spPr>
          <a:xfrm>
            <a:off x="2060183" y="2088278"/>
            <a:ext cx="6905764" cy="3901765"/>
          </a:xfrm>
          <a:prstGeom prst="rect">
            <a:avLst/>
          </a:prstGeom>
        </p:spPr>
      </p:pic>
    </p:spTree>
    <p:extLst>
      <p:ext uri="{BB962C8B-B14F-4D97-AF65-F5344CB8AC3E}">
        <p14:creationId xmlns:p14="http://schemas.microsoft.com/office/powerpoint/2010/main" val="335390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141600-CDFC-4E47-B790-8573F51335D2}">
  <ds:schemaRefs>
    <ds:schemaRef ds:uri="39b7f2e4-d5db-4fb5-a652-1a14630ee8ec"/>
    <ds:schemaRef ds:uri="db20e136-21a0-4508-926b-2762313eb9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F5C3C4-FDF5-4F1A-AB72-C97B62721E6A}">
  <ds:schemaRefs>
    <ds:schemaRef ds:uri="http://schemas.microsoft.com/sharepoint/v3/contenttype/forms"/>
  </ds:schemaRefs>
</ds:datastoreItem>
</file>

<file path=customXml/itemProps3.xml><?xml version="1.0" encoding="utf-8"?>
<ds:datastoreItem xmlns:ds="http://schemas.openxmlformats.org/officeDocument/2006/customXml" ds:itemID="{2204A815-96BC-4393-90E6-CCADFE52343D}">
  <ds:schemaRefs>
    <ds:schemaRef ds:uri="39b7f2e4-d5db-4fb5-a652-1a14630ee8ec"/>
    <ds:schemaRef ds:uri="db20e136-21a0-4508-926b-2762313eb9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41</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Facet</vt:lpstr>
      <vt:lpstr>APIs and Data Storage in MATLAB</vt:lpstr>
      <vt:lpstr>Gathering and Organizing Data</vt:lpstr>
      <vt:lpstr>Gathering and Organizing Data</vt:lpstr>
      <vt:lpstr>Collecting and Managing Data</vt:lpstr>
      <vt:lpstr>Collecting and Managing Data </vt:lpstr>
      <vt:lpstr>Collecting and Managing Data </vt:lpstr>
      <vt:lpstr>Collecting and Managing Data </vt:lpstr>
      <vt:lpstr>Collecting and Managing Data </vt:lpstr>
      <vt:lpstr>Creating a Spotify Developer Account for the API</vt:lpstr>
      <vt:lpstr>Creating a Spotify Developer Account for the API</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Collecting and Managing Data </vt:lpstr>
      <vt:lpstr>Practicing with the Spotify API</vt:lpstr>
      <vt:lpstr>Spotify API Practice </vt:lpstr>
      <vt:lpstr>Spotify API Practice </vt:lpstr>
      <vt:lpstr>Spotify API Practice </vt:lpstr>
      <vt:lpstr>Spotify API Practice </vt:lpstr>
      <vt:lpstr>Spotify API Practice </vt:lpstr>
      <vt:lpstr>Spotify API Practice </vt:lpstr>
      <vt:lpstr>Spotify API Practice </vt:lpstr>
      <vt:lpstr>Spotify API Practice </vt:lpstr>
      <vt:lpstr>Spotify API Practice </vt:lpstr>
      <vt:lpstr>Spotify API Practice </vt:lpstr>
      <vt:lpstr>What are the Benefits of APIs?</vt:lpstr>
      <vt:lpstr>EXTRA Practice/Reference Material: Web Scraping</vt:lpstr>
      <vt:lpstr>EXTRA Practice/Reference Material: Sports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2024-06-04T12:50:13Z</dcterms:created>
  <dcterms:modified xsi:type="dcterms:W3CDTF">2024-06-20T17:00:14Z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y fmtid="{D5CDD505-2E9C-101B-9397-08002B2CF9AE}" pid="4" name="Order">
    <vt:r8>93500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